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509" r:id="rId2"/>
    <p:sldId id="513" r:id="rId3"/>
    <p:sldId id="260" r:id="rId4"/>
    <p:sldId id="521" r:id="rId5"/>
    <p:sldId id="514" r:id="rId6"/>
    <p:sldId id="529" r:id="rId7"/>
    <p:sldId id="517" r:id="rId8"/>
    <p:sldId id="512" r:id="rId9"/>
    <p:sldId id="525" r:id="rId10"/>
    <p:sldId id="526" r:id="rId11"/>
    <p:sldId id="523" r:id="rId12"/>
    <p:sldId id="522" r:id="rId13"/>
    <p:sldId id="524" r:id="rId14"/>
    <p:sldId id="515" r:id="rId15"/>
    <p:sldId id="532" r:id="rId16"/>
    <p:sldId id="533" r:id="rId17"/>
    <p:sldId id="531" r:id="rId18"/>
    <p:sldId id="527" r:id="rId19"/>
    <p:sldId id="535" r:id="rId20"/>
    <p:sldId id="537" r:id="rId21"/>
    <p:sldId id="538" r:id="rId22"/>
    <p:sldId id="534" r:id="rId23"/>
    <p:sldId id="536" r:id="rId24"/>
    <p:sldId id="530" r:id="rId25"/>
    <p:sldId id="539" r:id="rId26"/>
    <p:sldId id="54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2C6BB5AE-A4C6-431E-B83A-3905BF2841B4}">
          <p14:sldIdLst>
            <p14:sldId id="509"/>
            <p14:sldId id="513"/>
            <p14:sldId id="260"/>
            <p14:sldId id="521"/>
          </p14:sldIdLst>
        </p14:section>
        <p14:section name="目录与章节页" id="{953A84C6-99AB-4A42-B73B-2C78684FA9EA}">
          <p14:sldIdLst>
            <p14:sldId id="514"/>
            <p14:sldId id="529"/>
            <p14:sldId id="517"/>
            <p14:sldId id="512"/>
            <p14:sldId id="525"/>
            <p14:sldId id="526"/>
            <p14:sldId id="523"/>
            <p14:sldId id="522"/>
            <p14:sldId id="524"/>
          </p14:sldIdLst>
        </p14:section>
        <p14:section name="内容页" id="{492378D0-F367-4E57-BCFF-1FD699F47409}">
          <p14:sldIdLst>
            <p14:sldId id="515"/>
            <p14:sldId id="532"/>
            <p14:sldId id="533"/>
            <p14:sldId id="531"/>
            <p14:sldId id="527"/>
            <p14:sldId id="535"/>
            <p14:sldId id="537"/>
            <p14:sldId id="538"/>
            <p14:sldId id="534"/>
            <p14:sldId id="536"/>
          </p14:sldIdLst>
        </p14:section>
        <p14:section name="封底" id="{FC6E127C-9EBE-422D-9F9B-3F83DE547E0F}">
          <p14:sldIdLst>
            <p14:sldId id="530"/>
          </p14:sldIdLst>
        </p14:section>
        <p14:section name="图标" id="{D1AAE4E8-5ADD-4189-AD4F-8C2A1D63AE56}">
          <p14:sldIdLst>
            <p14:sldId id="539"/>
            <p14:sldId id="5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DD8"/>
    <a:srgbClr val="063A65"/>
    <a:srgbClr val="BD9F68"/>
    <a:srgbClr val="CBB387"/>
    <a:srgbClr val="D8C5A4"/>
    <a:srgbClr val="EADFCD"/>
    <a:srgbClr val="F3863B"/>
    <a:srgbClr val="15529B"/>
    <a:srgbClr val="C816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93826" autoAdjust="0"/>
  </p:normalViewPr>
  <p:slideViewPr>
    <p:cSldViewPr snapToGrid="0">
      <p:cViewPr varScale="1">
        <p:scale>
          <a:sx n="84" d="100"/>
          <a:sy n="84" d="100"/>
        </p:scale>
        <p:origin x="72" y="258"/>
      </p:cViewPr>
      <p:guideLst/>
    </p:cSldViewPr>
  </p:slideViewPr>
  <p:notesTextViewPr>
    <p:cViewPr>
      <p:scale>
        <a:sx n="1" d="1"/>
        <a:sy n="1" d="1"/>
      </p:scale>
      <p:origin x="0" y="0"/>
    </p:cViewPr>
  </p:notesText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1" dirty="0"/>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BD9F68"/>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7A3-470E-AAEF-DF88FEA71A44}"/>
            </c:ext>
          </c:extLst>
        </c:ser>
        <c:ser>
          <c:idx val="1"/>
          <c:order val="1"/>
          <c:tx>
            <c:strRef>
              <c:f>Sheet1!$C$1</c:f>
              <c:strCache>
                <c:ptCount val="1"/>
                <c:pt idx="0">
                  <c:v>系列 2</c:v>
                </c:pt>
              </c:strCache>
            </c:strRef>
          </c:tx>
          <c:spPr>
            <a:solidFill>
              <a:srgbClr val="063A65">
                <a:alpha val="69804"/>
              </a:srgb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7A3-470E-AAEF-DF88FEA71A44}"/>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7A3-470E-AAEF-DF88FEA71A44}"/>
            </c:ext>
          </c:extLst>
        </c:ser>
        <c:dLbls>
          <c:showLegendKey val="0"/>
          <c:showVal val="0"/>
          <c:showCatName val="0"/>
          <c:showSerName val="0"/>
          <c:showPercent val="0"/>
          <c:showBubbleSize val="0"/>
        </c:dLbls>
        <c:gapWidth val="219"/>
        <c:overlap val="-27"/>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85141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BD9F68"/>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32E50E-2B27-4EB3-89BD-D89B82CEC27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zh-CN" altLang="en-US"/>
        </a:p>
      </dgm:t>
    </dgm:pt>
    <dgm:pt modelId="{B010F279-1563-4AB1-A312-77A03EE42809}">
      <dgm:prSet phldrT="[文本]" phldr="1" custT="1"/>
      <dgm:spPr>
        <a:solidFill>
          <a:srgbClr val="063A65">
            <a:alpha val="69804"/>
          </a:srgbClr>
        </a:solidFill>
      </dgm:spPr>
      <dgm:t>
        <a:bodyPr/>
        <a:lstStyle/>
        <a:p>
          <a:endParaRPr lang="zh-CN" altLang="en-US" sz="3200" dirty="0">
            <a:latin typeface="微软雅黑" panose="020B0503020204020204" pitchFamily="34" charset="-122"/>
            <a:ea typeface="微软雅黑" panose="020B0503020204020204" pitchFamily="34" charset="-122"/>
          </a:endParaRPr>
        </a:p>
      </dgm:t>
    </dgm:pt>
    <dgm:pt modelId="{4830CAA5-E0DE-4635-8A87-751FC1F441E1}" type="parTrans" cxnId="{CC6B78CF-57F0-4C86-B575-0AFBA4A9DD92}">
      <dgm:prSet/>
      <dgm:spPr/>
      <dgm:t>
        <a:bodyPr/>
        <a:lstStyle/>
        <a:p>
          <a:endParaRPr lang="zh-CN" altLang="en-US"/>
        </a:p>
      </dgm:t>
    </dgm:pt>
    <dgm:pt modelId="{4F2D22F2-1666-420C-BA84-3F960B29F70B}" type="sibTrans" cxnId="{CC6B78CF-57F0-4C86-B575-0AFBA4A9DD92}">
      <dgm:prSet/>
      <dgm:spPr>
        <a:solidFill>
          <a:srgbClr val="C0CDD8"/>
        </a:solidFill>
      </dgm:spPr>
      <dgm:t>
        <a:bodyPr/>
        <a:lstStyle/>
        <a:p>
          <a:endParaRPr lang="zh-CN" altLang="en-US"/>
        </a:p>
      </dgm:t>
    </dgm:pt>
    <dgm:pt modelId="{FAB7486A-8045-4DEE-AF8E-FF5B1638903C}">
      <dgm:prSet phldrT="[文本]" phldr="1" custT="1"/>
      <dgm:spPr>
        <a:solidFill>
          <a:srgbClr val="063A65">
            <a:alpha val="69804"/>
          </a:srgbClr>
        </a:solidFill>
      </dgm:spPr>
      <dgm:t>
        <a:bodyPr/>
        <a:lstStyle/>
        <a:p>
          <a:endParaRPr lang="zh-CN" altLang="en-US" sz="3200" dirty="0">
            <a:latin typeface="微软雅黑" panose="020B0503020204020204" pitchFamily="34" charset="-122"/>
            <a:ea typeface="微软雅黑" panose="020B0503020204020204" pitchFamily="34" charset="-122"/>
          </a:endParaRPr>
        </a:p>
      </dgm:t>
    </dgm:pt>
    <dgm:pt modelId="{F0861F53-BFD0-4BC4-8B30-83D83ACFCD7B}" type="parTrans" cxnId="{2EA99CDC-6AE7-4A61-A8EF-6D9EF62FD594}">
      <dgm:prSet/>
      <dgm:spPr/>
      <dgm:t>
        <a:bodyPr/>
        <a:lstStyle/>
        <a:p>
          <a:endParaRPr lang="zh-CN" altLang="en-US"/>
        </a:p>
      </dgm:t>
    </dgm:pt>
    <dgm:pt modelId="{1EAABD7F-329A-4524-BB56-A698B4D4E253}" type="sibTrans" cxnId="{2EA99CDC-6AE7-4A61-A8EF-6D9EF62FD594}">
      <dgm:prSet/>
      <dgm:spPr>
        <a:solidFill>
          <a:srgbClr val="C0CDD8"/>
        </a:solidFill>
      </dgm:spPr>
      <dgm:t>
        <a:bodyPr/>
        <a:lstStyle/>
        <a:p>
          <a:endParaRPr lang="zh-CN" altLang="en-US"/>
        </a:p>
      </dgm:t>
    </dgm:pt>
    <dgm:pt modelId="{B544FA90-F777-45CE-9F98-BF2E447C5F44}">
      <dgm:prSet phldrT="[文本]" phldr="1" custT="1"/>
      <dgm:spPr>
        <a:solidFill>
          <a:srgbClr val="063A65">
            <a:alpha val="69804"/>
          </a:srgbClr>
        </a:solidFill>
      </dgm:spPr>
      <dgm:t>
        <a:bodyPr/>
        <a:lstStyle/>
        <a:p>
          <a:endParaRPr lang="zh-CN" altLang="en-US" sz="3200" dirty="0">
            <a:latin typeface="微软雅黑" panose="020B0503020204020204" pitchFamily="34" charset="-122"/>
            <a:ea typeface="微软雅黑" panose="020B0503020204020204" pitchFamily="34" charset="-122"/>
          </a:endParaRPr>
        </a:p>
      </dgm:t>
    </dgm:pt>
    <dgm:pt modelId="{1ED29213-E094-4566-A8FD-2DEDA3267A1C}" type="parTrans" cxnId="{8386D177-50D1-4028-9B44-924ED70E6176}">
      <dgm:prSet/>
      <dgm:spPr/>
      <dgm:t>
        <a:bodyPr/>
        <a:lstStyle/>
        <a:p>
          <a:endParaRPr lang="zh-CN" altLang="en-US"/>
        </a:p>
      </dgm:t>
    </dgm:pt>
    <dgm:pt modelId="{F6C5DAEC-94FE-4A08-81B5-0DD91C4EAD46}" type="sibTrans" cxnId="{8386D177-50D1-4028-9B44-924ED70E6176}">
      <dgm:prSet/>
      <dgm:spPr>
        <a:solidFill>
          <a:srgbClr val="C0CDD8"/>
        </a:solidFill>
      </dgm:spPr>
      <dgm:t>
        <a:bodyPr/>
        <a:lstStyle/>
        <a:p>
          <a:endParaRPr lang="zh-CN" altLang="en-US"/>
        </a:p>
      </dgm:t>
    </dgm:pt>
    <dgm:pt modelId="{12AF0713-CACA-4C41-87D8-2FD57448D114}" type="pres">
      <dgm:prSet presAssocID="{8A32E50E-2B27-4EB3-89BD-D89B82CEC271}" presName="Name0" presStyleCnt="0">
        <dgm:presLayoutVars>
          <dgm:dir/>
          <dgm:resizeHandles val="exact"/>
        </dgm:presLayoutVars>
      </dgm:prSet>
      <dgm:spPr/>
    </dgm:pt>
    <dgm:pt modelId="{94415E5A-4F3B-4FFD-AFA6-2CCFC5196EDF}" type="pres">
      <dgm:prSet presAssocID="{B010F279-1563-4AB1-A312-77A03EE42809}" presName="node" presStyleLbl="node1" presStyleIdx="0" presStyleCnt="3">
        <dgm:presLayoutVars>
          <dgm:bulletEnabled val="1"/>
        </dgm:presLayoutVars>
      </dgm:prSet>
      <dgm:spPr/>
    </dgm:pt>
    <dgm:pt modelId="{2395A2E8-A6F6-4010-985B-FF39C751EB53}" type="pres">
      <dgm:prSet presAssocID="{4F2D22F2-1666-420C-BA84-3F960B29F70B}" presName="sibTrans" presStyleLbl="sibTrans2D1" presStyleIdx="0" presStyleCnt="3"/>
      <dgm:spPr/>
    </dgm:pt>
    <dgm:pt modelId="{B1F4C5EA-85D0-4081-8693-0CBBC8A11809}" type="pres">
      <dgm:prSet presAssocID="{4F2D22F2-1666-420C-BA84-3F960B29F70B}" presName="connectorText" presStyleLbl="sibTrans2D1" presStyleIdx="0" presStyleCnt="3"/>
      <dgm:spPr/>
    </dgm:pt>
    <dgm:pt modelId="{46749C86-DA77-476C-9BD1-32D001042692}" type="pres">
      <dgm:prSet presAssocID="{FAB7486A-8045-4DEE-AF8E-FF5B1638903C}" presName="node" presStyleLbl="node1" presStyleIdx="1" presStyleCnt="3">
        <dgm:presLayoutVars>
          <dgm:bulletEnabled val="1"/>
        </dgm:presLayoutVars>
      </dgm:prSet>
      <dgm:spPr/>
    </dgm:pt>
    <dgm:pt modelId="{05C0EF7B-3849-4E11-A6CC-B3A6F77B65A1}" type="pres">
      <dgm:prSet presAssocID="{1EAABD7F-329A-4524-BB56-A698B4D4E253}" presName="sibTrans" presStyleLbl="sibTrans2D1" presStyleIdx="1" presStyleCnt="3"/>
      <dgm:spPr/>
    </dgm:pt>
    <dgm:pt modelId="{8C1D3206-C27A-4831-B856-99766E5718AA}" type="pres">
      <dgm:prSet presAssocID="{1EAABD7F-329A-4524-BB56-A698B4D4E253}" presName="connectorText" presStyleLbl="sibTrans2D1" presStyleIdx="1" presStyleCnt="3"/>
      <dgm:spPr/>
    </dgm:pt>
    <dgm:pt modelId="{F7D0FFC4-5918-412A-AAE3-FEBD9E202568}" type="pres">
      <dgm:prSet presAssocID="{B544FA90-F777-45CE-9F98-BF2E447C5F44}" presName="node" presStyleLbl="node1" presStyleIdx="2" presStyleCnt="3">
        <dgm:presLayoutVars>
          <dgm:bulletEnabled val="1"/>
        </dgm:presLayoutVars>
      </dgm:prSet>
      <dgm:spPr/>
    </dgm:pt>
    <dgm:pt modelId="{E278B392-65A2-4F52-B6E1-5C5858964391}" type="pres">
      <dgm:prSet presAssocID="{F6C5DAEC-94FE-4A08-81B5-0DD91C4EAD46}" presName="sibTrans" presStyleLbl="sibTrans2D1" presStyleIdx="2" presStyleCnt="3"/>
      <dgm:spPr/>
    </dgm:pt>
    <dgm:pt modelId="{418730F9-2404-4334-AB98-A359FB84A1B8}" type="pres">
      <dgm:prSet presAssocID="{F6C5DAEC-94FE-4A08-81B5-0DD91C4EAD46}" presName="connectorText" presStyleLbl="sibTrans2D1" presStyleIdx="2" presStyleCnt="3"/>
      <dgm:spPr/>
    </dgm:pt>
  </dgm:ptLst>
  <dgm:cxnLst>
    <dgm:cxn modelId="{30D0C60E-EF18-4637-916E-7ABA9F18B5A7}" type="presOf" srcId="{1EAABD7F-329A-4524-BB56-A698B4D4E253}" destId="{8C1D3206-C27A-4831-B856-99766E5718AA}" srcOrd="1" destOrd="0" presId="urn:microsoft.com/office/officeart/2005/8/layout/cycle7"/>
    <dgm:cxn modelId="{3385692D-FEEF-40EE-9159-9E43F1565A09}" type="presOf" srcId="{F6C5DAEC-94FE-4A08-81B5-0DD91C4EAD46}" destId="{418730F9-2404-4334-AB98-A359FB84A1B8}" srcOrd="1" destOrd="0" presId="urn:microsoft.com/office/officeart/2005/8/layout/cycle7"/>
    <dgm:cxn modelId="{82337E71-3633-406D-86E3-1491495DC213}" type="presOf" srcId="{B010F279-1563-4AB1-A312-77A03EE42809}" destId="{94415E5A-4F3B-4FFD-AFA6-2CCFC5196EDF}" srcOrd="0" destOrd="0" presId="urn:microsoft.com/office/officeart/2005/8/layout/cycle7"/>
    <dgm:cxn modelId="{43CA4956-822A-4DBD-921D-71D4714B2C52}" type="presOf" srcId="{B544FA90-F777-45CE-9F98-BF2E447C5F44}" destId="{F7D0FFC4-5918-412A-AAE3-FEBD9E202568}" srcOrd="0" destOrd="0" presId="urn:microsoft.com/office/officeart/2005/8/layout/cycle7"/>
    <dgm:cxn modelId="{8386D177-50D1-4028-9B44-924ED70E6176}" srcId="{8A32E50E-2B27-4EB3-89BD-D89B82CEC271}" destId="{B544FA90-F777-45CE-9F98-BF2E447C5F44}" srcOrd="2" destOrd="0" parTransId="{1ED29213-E094-4566-A8FD-2DEDA3267A1C}" sibTransId="{F6C5DAEC-94FE-4A08-81B5-0DD91C4EAD46}"/>
    <dgm:cxn modelId="{69925D7D-4D10-44D0-A120-E1AC70F56E59}" type="presOf" srcId="{1EAABD7F-329A-4524-BB56-A698B4D4E253}" destId="{05C0EF7B-3849-4E11-A6CC-B3A6F77B65A1}" srcOrd="0" destOrd="0" presId="urn:microsoft.com/office/officeart/2005/8/layout/cycle7"/>
    <dgm:cxn modelId="{E324E08A-A02C-444E-993F-B15D6D3ECF1B}" type="presOf" srcId="{F6C5DAEC-94FE-4A08-81B5-0DD91C4EAD46}" destId="{E278B392-65A2-4F52-B6E1-5C5858964391}" srcOrd="0" destOrd="0" presId="urn:microsoft.com/office/officeart/2005/8/layout/cycle7"/>
    <dgm:cxn modelId="{7C147DAC-BC6A-4900-8B74-86B08A45FEF3}" type="presOf" srcId="{4F2D22F2-1666-420C-BA84-3F960B29F70B}" destId="{B1F4C5EA-85D0-4081-8693-0CBBC8A11809}" srcOrd="1" destOrd="0" presId="urn:microsoft.com/office/officeart/2005/8/layout/cycle7"/>
    <dgm:cxn modelId="{7FAF4BB0-C149-458B-9630-EDA5BF61F56E}" type="presOf" srcId="{4F2D22F2-1666-420C-BA84-3F960B29F70B}" destId="{2395A2E8-A6F6-4010-985B-FF39C751EB53}" srcOrd="0" destOrd="0" presId="urn:microsoft.com/office/officeart/2005/8/layout/cycle7"/>
    <dgm:cxn modelId="{40DEE3C1-7D07-4605-AAEB-641CDC524D84}" type="presOf" srcId="{8A32E50E-2B27-4EB3-89BD-D89B82CEC271}" destId="{12AF0713-CACA-4C41-87D8-2FD57448D114}" srcOrd="0" destOrd="0" presId="urn:microsoft.com/office/officeart/2005/8/layout/cycle7"/>
    <dgm:cxn modelId="{CC6B78CF-57F0-4C86-B575-0AFBA4A9DD92}" srcId="{8A32E50E-2B27-4EB3-89BD-D89B82CEC271}" destId="{B010F279-1563-4AB1-A312-77A03EE42809}" srcOrd="0" destOrd="0" parTransId="{4830CAA5-E0DE-4635-8A87-751FC1F441E1}" sibTransId="{4F2D22F2-1666-420C-BA84-3F960B29F70B}"/>
    <dgm:cxn modelId="{2EA99CDC-6AE7-4A61-A8EF-6D9EF62FD594}" srcId="{8A32E50E-2B27-4EB3-89BD-D89B82CEC271}" destId="{FAB7486A-8045-4DEE-AF8E-FF5B1638903C}" srcOrd="1" destOrd="0" parTransId="{F0861F53-BFD0-4BC4-8B30-83D83ACFCD7B}" sibTransId="{1EAABD7F-329A-4524-BB56-A698B4D4E253}"/>
    <dgm:cxn modelId="{70AEBBF7-D170-4F01-9299-24305F879973}" type="presOf" srcId="{FAB7486A-8045-4DEE-AF8E-FF5B1638903C}" destId="{46749C86-DA77-476C-9BD1-32D001042692}" srcOrd="0" destOrd="0" presId="urn:microsoft.com/office/officeart/2005/8/layout/cycle7"/>
    <dgm:cxn modelId="{7E1BD65C-9E26-45B8-9333-B2A99F97DBC2}" type="presParOf" srcId="{12AF0713-CACA-4C41-87D8-2FD57448D114}" destId="{94415E5A-4F3B-4FFD-AFA6-2CCFC5196EDF}" srcOrd="0" destOrd="0" presId="urn:microsoft.com/office/officeart/2005/8/layout/cycle7"/>
    <dgm:cxn modelId="{47833451-CD36-45A2-9622-10793BC3B7B3}" type="presParOf" srcId="{12AF0713-CACA-4C41-87D8-2FD57448D114}" destId="{2395A2E8-A6F6-4010-985B-FF39C751EB53}" srcOrd="1" destOrd="0" presId="urn:microsoft.com/office/officeart/2005/8/layout/cycle7"/>
    <dgm:cxn modelId="{6F8E60F2-93D7-437C-8F14-CA239ABA045B}" type="presParOf" srcId="{2395A2E8-A6F6-4010-985B-FF39C751EB53}" destId="{B1F4C5EA-85D0-4081-8693-0CBBC8A11809}" srcOrd="0" destOrd="0" presId="urn:microsoft.com/office/officeart/2005/8/layout/cycle7"/>
    <dgm:cxn modelId="{438D516E-1EBC-48BD-9AEC-113061055054}" type="presParOf" srcId="{12AF0713-CACA-4C41-87D8-2FD57448D114}" destId="{46749C86-DA77-476C-9BD1-32D001042692}" srcOrd="2" destOrd="0" presId="urn:microsoft.com/office/officeart/2005/8/layout/cycle7"/>
    <dgm:cxn modelId="{65959A11-E588-4FA7-8BE5-BE56C218972C}" type="presParOf" srcId="{12AF0713-CACA-4C41-87D8-2FD57448D114}" destId="{05C0EF7B-3849-4E11-A6CC-B3A6F77B65A1}" srcOrd="3" destOrd="0" presId="urn:microsoft.com/office/officeart/2005/8/layout/cycle7"/>
    <dgm:cxn modelId="{17374770-C980-4919-BD1F-AAB50131AF30}" type="presParOf" srcId="{05C0EF7B-3849-4E11-A6CC-B3A6F77B65A1}" destId="{8C1D3206-C27A-4831-B856-99766E5718AA}" srcOrd="0" destOrd="0" presId="urn:microsoft.com/office/officeart/2005/8/layout/cycle7"/>
    <dgm:cxn modelId="{A000B1C2-3F98-42A1-B6A9-939690C55E94}" type="presParOf" srcId="{12AF0713-CACA-4C41-87D8-2FD57448D114}" destId="{F7D0FFC4-5918-412A-AAE3-FEBD9E202568}" srcOrd="4" destOrd="0" presId="urn:microsoft.com/office/officeart/2005/8/layout/cycle7"/>
    <dgm:cxn modelId="{98B4A402-37DB-4F6D-B70D-8C3CF8B566C1}" type="presParOf" srcId="{12AF0713-CACA-4C41-87D8-2FD57448D114}" destId="{E278B392-65A2-4F52-B6E1-5C5858964391}" srcOrd="5" destOrd="0" presId="urn:microsoft.com/office/officeart/2005/8/layout/cycle7"/>
    <dgm:cxn modelId="{75A83C28-B4E6-4E97-A070-43EED286795A}" type="presParOf" srcId="{E278B392-65A2-4F52-B6E1-5C5858964391}" destId="{418730F9-2404-4334-AB98-A359FB84A1B8}"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C78CA6-5B79-492E-8C2D-3AE2D5BB1018}" type="doc">
      <dgm:prSet loTypeId="urn:microsoft.com/office/officeart/2009/layout/CircleArrowProcess" loCatId="process" qsTypeId="urn:microsoft.com/office/officeart/2005/8/quickstyle/simple1" qsCatId="simple" csTypeId="urn:microsoft.com/office/officeart/2005/8/colors/accent1_2" csCatId="accent1" phldr="0"/>
      <dgm:spPr/>
      <dgm:t>
        <a:bodyPr/>
        <a:lstStyle/>
        <a:p>
          <a:endParaRPr lang="zh-CN" altLang="en-US"/>
        </a:p>
      </dgm:t>
    </dgm:pt>
    <dgm:pt modelId="{EDB257E9-B2C9-449E-AA2E-44481864816C}">
      <dgm:prSet phldrT="[文本]" phldr="1" custT="1"/>
      <dgm:spPr/>
      <dgm:t>
        <a:bodyPr/>
        <a:lstStyle/>
        <a:p>
          <a:endParaRPr lang="zh-CN" altLang="en-US" sz="3200" dirty="0">
            <a:latin typeface="微软雅黑" panose="020B0503020204020204" pitchFamily="34" charset="-122"/>
            <a:ea typeface="微软雅黑" panose="020B0503020204020204" pitchFamily="34" charset="-122"/>
          </a:endParaRPr>
        </a:p>
      </dgm:t>
    </dgm:pt>
    <dgm:pt modelId="{6283B390-6BCC-40B5-8388-C693F15C9419}" type="parTrans" cxnId="{EA604FC0-4854-43B5-93C4-32A72629BFF5}">
      <dgm:prSet/>
      <dgm:spPr/>
      <dgm:t>
        <a:bodyPr/>
        <a:lstStyle/>
        <a:p>
          <a:endParaRPr lang="zh-CN" altLang="en-US"/>
        </a:p>
      </dgm:t>
    </dgm:pt>
    <dgm:pt modelId="{72D5E60E-11D5-43F1-ABF8-218CEAA77744}" type="sibTrans" cxnId="{EA604FC0-4854-43B5-93C4-32A72629BFF5}">
      <dgm:prSet/>
      <dgm:spPr/>
      <dgm:t>
        <a:bodyPr/>
        <a:lstStyle/>
        <a:p>
          <a:endParaRPr lang="zh-CN" altLang="en-US"/>
        </a:p>
      </dgm:t>
    </dgm:pt>
    <dgm:pt modelId="{2DAE2122-0730-4137-B4FD-371391284BE4}">
      <dgm:prSet phldrT="[文本]" phldr="1" custT="1"/>
      <dgm:spPr/>
      <dgm:t>
        <a:bodyPr/>
        <a:lstStyle/>
        <a:p>
          <a:endParaRPr lang="zh-CN" altLang="en-US" sz="3200" dirty="0">
            <a:latin typeface="微软雅黑" panose="020B0503020204020204" pitchFamily="34" charset="-122"/>
            <a:ea typeface="微软雅黑" panose="020B0503020204020204" pitchFamily="34" charset="-122"/>
          </a:endParaRPr>
        </a:p>
      </dgm:t>
    </dgm:pt>
    <dgm:pt modelId="{FE9D79B9-BB0C-4C52-98CC-8B265FFB24FC}" type="parTrans" cxnId="{DFC8D464-C02C-485C-B49E-BB7577EFA628}">
      <dgm:prSet/>
      <dgm:spPr/>
      <dgm:t>
        <a:bodyPr/>
        <a:lstStyle/>
        <a:p>
          <a:endParaRPr lang="zh-CN" altLang="en-US"/>
        </a:p>
      </dgm:t>
    </dgm:pt>
    <dgm:pt modelId="{6E54B05B-E195-4692-8655-484956DBD3DC}" type="sibTrans" cxnId="{DFC8D464-C02C-485C-B49E-BB7577EFA628}">
      <dgm:prSet/>
      <dgm:spPr/>
      <dgm:t>
        <a:bodyPr/>
        <a:lstStyle/>
        <a:p>
          <a:endParaRPr lang="zh-CN" altLang="en-US"/>
        </a:p>
      </dgm:t>
    </dgm:pt>
    <dgm:pt modelId="{FE607383-412A-4DD6-8009-857E719470CF}">
      <dgm:prSet phldrT="[文本]" phldr="1" custT="1"/>
      <dgm:spPr/>
      <dgm:t>
        <a:bodyPr/>
        <a:lstStyle/>
        <a:p>
          <a:endParaRPr lang="zh-CN" altLang="en-US" sz="3200" dirty="0">
            <a:latin typeface="微软雅黑" panose="020B0503020204020204" pitchFamily="34" charset="-122"/>
            <a:ea typeface="微软雅黑" panose="020B0503020204020204" pitchFamily="34" charset="-122"/>
          </a:endParaRPr>
        </a:p>
      </dgm:t>
    </dgm:pt>
    <dgm:pt modelId="{77E06211-468A-46F0-BFF9-A595061D7035}" type="parTrans" cxnId="{944E002A-98B2-4A5B-86EE-577DCB0C346F}">
      <dgm:prSet/>
      <dgm:spPr/>
      <dgm:t>
        <a:bodyPr/>
        <a:lstStyle/>
        <a:p>
          <a:endParaRPr lang="zh-CN" altLang="en-US"/>
        </a:p>
      </dgm:t>
    </dgm:pt>
    <dgm:pt modelId="{78FBB58A-2751-4CCB-9705-73A14905895B}" type="sibTrans" cxnId="{944E002A-98B2-4A5B-86EE-577DCB0C346F}">
      <dgm:prSet/>
      <dgm:spPr/>
      <dgm:t>
        <a:bodyPr/>
        <a:lstStyle/>
        <a:p>
          <a:endParaRPr lang="zh-CN" altLang="en-US"/>
        </a:p>
      </dgm:t>
    </dgm:pt>
    <dgm:pt modelId="{CDA2FA46-1605-4A2B-AED7-E0913589BBA1}" type="pres">
      <dgm:prSet presAssocID="{C8C78CA6-5B79-492E-8C2D-3AE2D5BB1018}" presName="Name0" presStyleCnt="0">
        <dgm:presLayoutVars>
          <dgm:chMax val="7"/>
          <dgm:chPref val="7"/>
          <dgm:dir/>
          <dgm:animLvl val="lvl"/>
        </dgm:presLayoutVars>
      </dgm:prSet>
      <dgm:spPr/>
    </dgm:pt>
    <dgm:pt modelId="{CF2E7BD8-FB5B-4454-BC2D-F6DA1930D0EE}" type="pres">
      <dgm:prSet presAssocID="{EDB257E9-B2C9-449E-AA2E-44481864816C}" presName="Accent1" presStyleCnt="0"/>
      <dgm:spPr/>
    </dgm:pt>
    <dgm:pt modelId="{35935415-9F0D-4451-B3CC-7F6C34E8D358}" type="pres">
      <dgm:prSet presAssocID="{EDB257E9-B2C9-449E-AA2E-44481864816C}" presName="Accent" presStyleLbl="node1" presStyleIdx="0" presStyleCnt="3"/>
      <dgm:spPr>
        <a:solidFill>
          <a:srgbClr val="063A65">
            <a:alpha val="30196"/>
          </a:srgbClr>
        </a:solidFill>
      </dgm:spPr>
    </dgm:pt>
    <dgm:pt modelId="{114747CC-1DF0-45E4-AA7A-EB5DC90939D1}" type="pres">
      <dgm:prSet presAssocID="{EDB257E9-B2C9-449E-AA2E-44481864816C}" presName="Parent1" presStyleLbl="revTx" presStyleIdx="0" presStyleCnt="3">
        <dgm:presLayoutVars>
          <dgm:chMax val="1"/>
          <dgm:chPref val="1"/>
          <dgm:bulletEnabled val="1"/>
        </dgm:presLayoutVars>
      </dgm:prSet>
      <dgm:spPr/>
    </dgm:pt>
    <dgm:pt modelId="{077B0C1E-CA20-48F4-99B3-5277F23E9A06}" type="pres">
      <dgm:prSet presAssocID="{2DAE2122-0730-4137-B4FD-371391284BE4}" presName="Accent2" presStyleCnt="0"/>
      <dgm:spPr/>
    </dgm:pt>
    <dgm:pt modelId="{1370D843-4C1B-4A31-9E7A-A46700005FE3}" type="pres">
      <dgm:prSet presAssocID="{2DAE2122-0730-4137-B4FD-371391284BE4}" presName="Accent" presStyleLbl="node1" presStyleIdx="1" presStyleCnt="3"/>
      <dgm:spPr>
        <a:solidFill>
          <a:srgbClr val="063A65">
            <a:alpha val="50196"/>
          </a:srgbClr>
        </a:solidFill>
      </dgm:spPr>
    </dgm:pt>
    <dgm:pt modelId="{9E22DE44-0BDC-49FD-A232-BEED7FC91A30}" type="pres">
      <dgm:prSet presAssocID="{2DAE2122-0730-4137-B4FD-371391284BE4}" presName="Parent2" presStyleLbl="revTx" presStyleIdx="1" presStyleCnt="3">
        <dgm:presLayoutVars>
          <dgm:chMax val="1"/>
          <dgm:chPref val="1"/>
          <dgm:bulletEnabled val="1"/>
        </dgm:presLayoutVars>
      </dgm:prSet>
      <dgm:spPr/>
    </dgm:pt>
    <dgm:pt modelId="{837FC06F-E98A-485D-85AE-A8F8907B8659}" type="pres">
      <dgm:prSet presAssocID="{FE607383-412A-4DD6-8009-857E719470CF}" presName="Accent3" presStyleCnt="0"/>
      <dgm:spPr/>
    </dgm:pt>
    <dgm:pt modelId="{3E15B64D-ED2D-4B0D-91B1-E5B09247FF54}" type="pres">
      <dgm:prSet presAssocID="{FE607383-412A-4DD6-8009-857E719470CF}" presName="Accent" presStyleLbl="node1" presStyleIdx="2" presStyleCnt="3"/>
      <dgm:spPr>
        <a:solidFill>
          <a:srgbClr val="063A65">
            <a:alpha val="69804"/>
          </a:srgbClr>
        </a:solidFill>
      </dgm:spPr>
    </dgm:pt>
    <dgm:pt modelId="{3A27F9C4-C48E-44C4-87EC-EAE0CC3EBD95}" type="pres">
      <dgm:prSet presAssocID="{FE607383-412A-4DD6-8009-857E719470CF}" presName="Parent3" presStyleLbl="revTx" presStyleIdx="2" presStyleCnt="3">
        <dgm:presLayoutVars>
          <dgm:chMax val="1"/>
          <dgm:chPref val="1"/>
          <dgm:bulletEnabled val="1"/>
        </dgm:presLayoutVars>
      </dgm:prSet>
      <dgm:spPr/>
    </dgm:pt>
  </dgm:ptLst>
  <dgm:cxnLst>
    <dgm:cxn modelId="{944E002A-98B2-4A5B-86EE-577DCB0C346F}" srcId="{C8C78CA6-5B79-492E-8C2D-3AE2D5BB1018}" destId="{FE607383-412A-4DD6-8009-857E719470CF}" srcOrd="2" destOrd="0" parTransId="{77E06211-468A-46F0-BFF9-A595061D7035}" sibTransId="{78FBB58A-2751-4CCB-9705-73A14905895B}"/>
    <dgm:cxn modelId="{DFC8D464-C02C-485C-B49E-BB7577EFA628}" srcId="{C8C78CA6-5B79-492E-8C2D-3AE2D5BB1018}" destId="{2DAE2122-0730-4137-B4FD-371391284BE4}" srcOrd="1" destOrd="0" parTransId="{FE9D79B9-BB0C-4C52-98CC-8B265FFB24FC}" sibTransId="{6E54B05B-E195-4692-8655-484956DBD3DC}"/>
    <dgm:cxn modelId="{094F2052-37C4-4056-8719-D03FF68B048B}" type="presOf" srcId="{C8C78CA6-5B79-492E-8C2D-3AE2D5BB1018}" destId="{CDA2FA46-1605-4A2B-AED7-E0913589BBA1}" srcOrd="0" destOrd="0" presId="urn:microsoft.com/office/officeart/2009/layout/CircleArrowProcess"/>
    <dgm:cxn modelId="{F49FCF56-965C-420F-AE7E-B02BA650A411}" type="presOf" srcId="{FE607383-412A-4DD6-8009-857E719470CF}" destId="{3A27F9C4-C48E-44C4-87EC-EAE0CC3EBD95}" srcOrd="0" destOrd="0" presId="urn:microsoft.com/office/officeart/2009/layout/CircleArrowProcess"/>
    <dgm:cxn modelId="{FE89F69C-0379-43B0-99E2-0D93331601C1}" type="presOf" srcId="{EDB257E9-B2C9-449E-AA2E-44481864816C}" destId="{114747CC-1DF0-45E4-AA7A-EB5DC90939D1}" srcOrd="0" destOrd="0" presId="urn:microsoft.com/office/officeart/2009/layout/CircleArrowProcess"/>
    <dgm:cxn modelId="{818131B1-76B5-4AFA-A4EC-F6F03A8E2FCE}" type="presOf" srcId="{2DAE2122-0730-4137-B4FD-371391284BE4}" destId="{9E22DE44-0BDC-49FD-A232-BEED7FC91A30}" srcOrd="0" destOrd="0" presId="urn:microsoft.com/office/officeart/2009/layout/CircleArrowProcess"/>
    <dgm:cxn modelId="{EA604FC0-4854-43B5-93C4-32A72629BFF5}" srcId="{C8C78CA6-5B79-492E-8C2D-3AE2D5BB1018}" destId="{EDB257E9-B2C9-449E-AA2E-44481864816C}" srcOrd="0" destOrd="0" parTransId="{6283B390-6BCC-40B5-8388-C693F15C9419}" sibTransId="{72D5E60E-11D5-43F1-ABF8-218CEAA77744}"/>
    <dgm:cxn modelId="{80D9D8DA-F570-4427-AD67-CF2424055D19}" type="presParOf" srcId="{CDA2FA46-1605-4A2B-AED7-E0913589BBA1}" destId="{CF2E7BD8-FB5B-4454-BC2D-F6DA1930D0EE}" srcOrd="0" destOrd="0" presId="urn:microsoft.com/office/officeart/2009/layout/CircleArrowProcess"/>
    <dgm:cxn modelId="{0C3BA085-31C3-4ADA-A04D-917477D0B819}" type="presParOf" srcId="{CF2E7BD8-FB5B-4454-BC2D-F6DA1930D0EE}" destId="{35935415-9F0D-4451-B3CC-7F6C34E8D358}" srcOrd="0" destOrd="0" presId="urn:microsoft.com/office/officeart/2009/layout/CircleArrowProcess"/>
    <dgm:cxn modelId="{D6E7AF59-7D0B-48AE-A7F2-ECEFD5F1C42E}" type="presParOf" srcId="{CDA2FA46-1605-4A2B-AED7-E0913589BBA1}" destId="{114747CC-1DF0-45E4-AA7A-EB5DC90939D1}" srcOrd="1" destOrd="0" presId="urn:microsoft.com/office/officeart/2009/layout/CircleArrowProcess"/>
    <dgm:cxn modelId="{43B7B39A-B5AE-4969-993E-5E9021C19676}" type="presParOf" srcId="{CDA2FA46-1605-4A2B-AED7-E0913589BBA1}" destId="{077B0C1E-CA20-48F4-99B3-5277F23E9A06}" srcOrd="2" destOrd="0" presId="urn:microsoft.com/office/officeart/2009/layout/CircleArrowProcess"/>
    <dgm:cxn modelId="{E8F04616-4256-4C8C-AD8F-5649A69F1EAA}" type="presParOf" srcId="{077B0C1E-CA20-48F4-99B3-5277F23E9A06}" destId="{1370D843-4C1B-4A31-9E7A-A46700005FE3}" srcOrd="0" destOrd="0" presId="urn:microsoft.com/office/officeart/2009/layout/CircleArrowProcess"/>
    <dgm:cxn modelId="{0B5EA445-7066-4F24-8B1A-581A3B46CF7F}" type="presParOf" srcId="{CDA2FA46-1605-4A2B-AED7-E0913589BBA1}" destId="{9E22DE44-0BDC-49FD-A232-BEED7FC91A30}" srcOrd="3" destOrd="0" presId="urn:microsoft.com/office/officeart/2009/layout/CircleArrowProcess"/>
    <dgm:cxn modelId="{FC49971A-4010-4D00-BDE6-892EA3781F24}" type="presParOf" srcId="{CDA2FA46-1605-4A2B-AED7-E0913589BBA1}" destId="{837FC06F-E98A-485D-85AE-A8F8907B8659}" srcOrd="4" destOrd="0" presId="urn:microsoft.com/office/officeart/2009/layout/CircleArrowProcess"/>
    <dgm:cxn modelId="{F9462A99-1E2D-472E-9CBB-41F47B52C549}" type="presParOf" srcId="{837FC06F-E98A-485D-85AE-A8F8907B8659}" destId="{3E15B64D-ED2D-4B0D-91B1-E5B09247FF54}" srcOrd="0" destOrd="0" presId="urn:microsoft.com/office/officeart/2009/layout/CircleArrowProcess"/>
    <dgm:cxn modelId="{B34D235F-9298-44EE-8719-3C3824F90EE5}" type="presParOf" srcId="{CDA2FA46-1605-4A2B-AED7-E0913589BBA1}" destId="{3A27F9C4-C48E-44C4-87EC-EAE0CC3EBD95}"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15E5A-4F3B-4FFD-AFA6-2CCFC5196EDF}">
      <dsp:nvSpPr>
        <dsp:cNvPr id="0" name=""/>
        <dsp:cNvSpPr/>
      </dsp:nvSpPr>
      <dsp:spPr>
        <a:xfrm>
          <a:off x="1714491" y="1013"/>
          <a:ext cx="1807823" cy="903911"/>
        </a:xfrm>
        <a:prstGeom prst="roundRect">
          <a:avLst>
            <a:gd name="adj" fmla="val 10000"/>
          </a:avLst>
        </a:prstGeom>
        <a:solidFill>
          <a:srgbClr val="063A65">
            <a:alpha val="6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latin typeface="微软雅黑" panose="020B0503020204020204" pitchFamily="34" charset="-122"/>
            <a:ea typeface="微软雅黑" panose="020B0503020204020204" pitchFamily="34" charset="-122"/>
          </a:endParaRPr>
        </a:p>
      </dsp:txBody>
      <dsp:txXfrm>
        <a:off x="1740966" y="27488"/>
        <a:ext cx="1754873" cy="850961"/>
      </dsp:txXfrm>
    </dsp:sp>
    <dsp:sp modelId="{2395A2E8-A6F6-4010-985B-FF39C751EB53}">
      <dsp:nvSpPr>
        <dsp:cNvPr id="0" name=""/>
        <dsp:cNvSpPr/>
      </dsp:nvSpPr>
      <dsp:spPr>
        <a:xfrm rot="3600000">
          <a:off x="2893751" y="1587417"/>
          <a:ext cx="941908" cy="316369"/>
        </a:xfrm>
        <a:prstGeom prst="leftRightArrow">
          <a:avLst>
            <a:gd name="adj1" fmla="val 60000"/>
            <a:gd name="adj2" fmla="val 50000"/>
          </a:avLst>
        </a:prstGeom>
        <a:solidFill>
          <a:srgbClr val="C0CDD8"/>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988662" y="1650691"/>
        <a:ext cx="752086" cy="189821"/>
      </dsp:txXfrm>
    </dsp:sp>
    <dsp:sp modelId="{46749C86-DA77-476C-9BD1-32D001042692}">
      <dsp:nvSpPr>
        <dsp:cNvPr id="0" name=""/>
        <dsp:cNvSpPr/>
      </dsp:nvSpPr>
      <dsp:spPr>
        <a:xfrm>
          <a:off x="3207095" y="2586279"/>
          <a:ext cx="1807823" cy="903911"/>
        </a:xfrm>
        <a:prstGeom prst="roundRect">
          <a:avLst>
            <a:gd name="adj" fmla="val 10000"/>
          </a:avLst>
        </a:prstGeom>
        <a:solidFill>
          <a:srgbClr val="063A65">
            <a:alpha val="6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latin typeface="微软雅黑" panose="020B0503020204020204" pitchFamily="34" charset="-122"/>
            <a:ea typeface="微软雅黑" panose="020B0503020204020204" pitchFamily="34" charset="-122"/>
          </a:endParaRPr>
        </a:p>
      </dsp:txBody>
      <dsp:txXfrm>
        <a:off x="3233570" y="2612754"/>
        <a:ext cx="1754873" cy="850961"/>
      </dsp:txXfrm>
    </dsp:sp>
    <dsp:sp modelId="{05C0EF7B-3849-4E11-A6CC-B3A6F77B65A1}">
      <dsp:nvSpPr>
        <dsp:cNvPr id="0" name=""/>
        <dsp:cNvSpPr/>
      </dsp:nvSpPr>
      <dsp:spPr>
        <a:xfrm rot="10800000">
          <a:off x="2147448" y="2880050"/>
          <a:ext cx="941908" cy="316369"/>
        </a:xfrm>
        <a:prstGeom prst="leftRightArrow">
          <a:avLst>
            <a:gd name="adj1" fmla="val 60000"/>
            <a:gd name="adj2" fmla="val 50000"/>
          </a:avLst>
        </a:prstGeom>
        <a:solidFill>
          <a:srgbClr val="C0CDD8"/>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2242359" y="2943324"/>
        <a:ext cx="752086" cy="189821"/>
      </dsp:txXfrm>
    </dsp:sp>
    <dsp:sp modelId="{F7D0FFC4-5918-412A-AAE3-FEBD9E202568}">
      <dsp:nvSpPr>
        <dsp:cNvPr id="0" name=""/>
        <dsp:cNvSpPr/>
      </dsp:nvSpPr>
      <dsp:spPr>
        <a:xfrm>
          <a:off x="221887" y="2586279"/>
          <a:ext cx="1807823" cy="903911"/>
        </a:xfrm>
        <a:prstGeom prst="roundRect">
          <a:avLst>
            <a:gd name="adj" fmla="val 10000"/>
          </a:avLst>
        </a:prstGeom>
        <a:solidFill>
          <a:srgbClr val="063A65">
            <a:alpha val="6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latin typeface="微软雅黑" panose="020B0503020204020204" pitchFamily="34" charset="-122"/>
            <a:ea typeface="微软雅黑" panose="020B0503020204020204" pitchFamily="34" charset="-122"/>
          </a:endParaRPr>
        </a:p>
      </dsp:txBody>
      <dsp:txXfrm>
        <a:off x="248362" y="2612754"/>
        <a:ext cx="1754873" cy="850961"/>
      </dsp:txXfrm>
    </dsp:sp>
    <dsp:sp modelId="{E278B392-65A2-4F52-B6E1-5C5858964391}">
      <dsp:nvSpPr>
        <dsp:cNvPr id="0" name=""/>
        <dsp:cNvSpPr/>
      </dsp:nvSpPr>
      <dsp:spPr>
        <a:xfrm rot="18000000">
          <a:off x="1401146" y="1587417"/>
          <a:ext cx="941908" cy="316369"/>
        </a:xfrm>
        <a:prstGeom prst="leftRightArrow">
          <a:avLst>
            <a:gd name="adj1" fmla="val 60000"/>
            <a:gd name="adj2" fmla="val 50000"/>
          </a:avLst>
        </a:prstGeom>
        <a:solidFill>
          <a:srgbClr val="C0CDD8"/>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496057" y="1650691"/>
        <a:ext cx="752086" cy="1898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35415-9F0D-4451-B3CC-7F6C34E8D358}">
      <dsp:nvSpPr>
        <dsp:cNvPr id="0" name=""/>
        <dsp:cNvSpPr/>
      </dsp:nvSpPr>
      <dsp:spPr>
        <a:xfrm>
          <a:off x="2634902" y="0"/>
          <a:ext cx="2201132" cy="2201467"/>
        </a:xfrm>
        <a:prstGeom prst="circularArrow">
          <a:avLst>
            <a:gd name="adj1" fmla="val 10980"/>
            <a:gd name="adj2" fmla="val 1142322"/>
            <a:gd name="adj3" fmla="val 4500000"/>
            <a:gd name="adj4" fmla="val 10800000"/>
            <a:gd name="adj5" fmla="val 12500"/>
          </a:avLst>
        </a:prstGeom>
        <a:solidFill>
          <a:srgbClr val="063A65">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747CC-1DF0-45E4-AA7A-EB5DC90939D1}">
      <dsp:nvSpPr>
        <dsp:cNvPr id="0" name=""/>
        <dsp:cNvSpPr/>
      </dsp:nvSpPr>
      <dsp:spPr>
        <a:xfrm>
          <a:off x="3121424" y="794796"/>
          <a:ext cx="1223127" cy="61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latin typeface="微软雅黑" panose="020B0503020204020204" pitchFamily="34" charset="-122"/>
            <a:ea typeface="微软雅黑" panose="020B0503020204020204" pitchFamily="34" charset="-122"/>
          </a:endParaRPr>
        </a:p>
      </dsp:txBody>
      <dsp:txXfrm>
        <a:off x="3121424" y="794796"/>
        <a:ext cx="1223127" cy="611417"/>
      </dsp:txXfrm>
    </dsp:sp>
    <dsp:sp modelId="{1370D843-4C1B-4A31-9E7A-A46700005FE3}">
      <dsp:nvSpPr>
        <dsp:cNvPr id="0" name=""/>
        <dsp:cNvSpPr/>
      </dsp:nvSpPr>
      <dsp:spPr>
        <a:xfrm>
          <a:off x="2023545" y="1264906"/>
          <a:ext cx="2201132" cy="2201467"/>
        </a:xfrm>
        <a:prstGeom prst="leftCircularArrow">
          <a:avLst>
            <a:gd name="adj1" fmla="val 10980"/>
            <a:gd name="adj2" fmla="val 1142322"/>
            <a:gd name="adj3" fmla="val 6300000"/>
            <a:gd name="adj4" fmla="val 18900000"/>
            <a:gd name="adj5" fmla="val 12500"/>
          </a:avLst>
        </a:prstGeom>
        <a:solidFill>
          <a:srgbClr val="063A65">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2DE44-0BDC-49FD-A232-BEED7FC91A30}">
      <dsp:nvSpPr>
        <dsp:cNvPr id="0" name=""/>
        <dsp:cNvSpPr/>
      </dsp:nvSpPr>
      <dsp:spPr>
        <a:xfrm>
          <a:off x="2512548" y="2067019"/>
          <a:ext cx="1223127" cy="61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latin typeface="微软雅黑" panose="020B0503020204020204" pitchFamily="34" charset="-122"/>
            <a:ea typeface="微软雅黑" panose="020B0503020204020204" pitchFamily="34" charset="-122"/>
          </a:endParaRPr>
        </a:p>
      </dsp:txBody>
      <dsp:txXfrm>
        <a:off x="2512548" y="2067019"/>
        <a:ext cx="1223127" cy="611417"/>
      </dsp:txXfrm>
    </dsp:sp>
    <dsp:sp modelId="{3E15B64D-ED2D-4B0D-91B1-E5B09247FF54}">
      <dsp:nvSpPr>
        <dsp:cNvPr id="0" name=""/>
        <dsp:cNvSpPr/>
      </dsp:nvSpPr>
      <dsp:spPr>
        <a:xfrm>
          <a:off x="2791564" y="2681180"/>
          <a:ext cx="1891114" cy="1891872"/>
        </a:xfrm>
        <a:prstGeom prst="blockArc">
          <a:avLst>
            <a:gd name="adj1" fmla="val 13500000"/>
            <a:gd name="adj2" fmla="val 10800000"/>
            <a:gd name="adj3" fmla="val 12740"/>
          </a:avLst>
        </a:prstGeom>
        <a:solidFill>
          <a:srgbClr val="063A65">
            <a:alpha val="6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F9C4-C48E-44C4-87EC-EAE0CC3EBD95}">
      <dsp:nvSpPr>
        <dsp:cNvPr id="0" name=""/>
        <dsp:cNvSpPr/>
      </dsp:nvSpPr>
      <dsp:spPr>
        <a:xfrm>
          <a:off x="3124318" y="3341072"/>
          <a:ext cx="1223127" cy="61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latin typeface="微软雅黑" panose="020B0503020204020204" pitchFamily="34" charset="-122"/>
            <a:ea typeface="微软雅黑" panose="020B0503020204020204" pitchFamily="34" charset="-122"/>
          </a:endParaRPr>
        </a:p>
      </dsp:txBody>
      <dsp:txXfrm>
        <a:off x="3124318" y="3341072"/>
        <a:ext cx="1223127" cy="611417"/>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B2BB05A-5460-4E9C-AC8C-6B9B6F2C6D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83E9D2A-E7A4-4838-A136-A72021225E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08C3B1-167A-4D27-B8C3-D322959B116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F2C642CC-5FE3-45A6-901E-1C9358E8CD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F3F9B0D-8BEE-486D-9AC9-8DE642F3E2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65B007-A24C-447D-B308-6C22707D233D}" type="slidenum">
              <a:rPr lang="zh-CN" altLang="en-US" smtClean="0"/>
              <a:t>‹#›</a:t>
            </a:fld>
            <a:endParaRPr lang="zh-CN" altLang="en-US"/>
          </a:p>
        </p:txBody>
      </p:sp>
    </p:spTree>
    <p:extLst>
      <p:ext uri="{BB962C8B-B14F-4D97-AF65-F5344CB8AC3E}">
        <p14:creationId xmlns:p14="http://schemas.microsoft.com/office/powerpoint/2010/main" val="1094272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2F569-4378-4B9E-B24B-157A870E466B}" type="datetimeFigureOut">
              <a:rPr lang="zh-CN" altLang="en-US" smtClean="0"/>
              <a:t>2022/1/5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11614-B1B4-4A7E-8484-D6D067AF106D}" type="slidenum">
              <a:rPr lang="zh-CN" altLang="en-US" smtClean="0"/>
              <a:t>‹#›</a:t>
            </a:fld>
            <a:endParaRPr lang="zh-CN" altLang="en-US"/>
          </a:p>
        </p:txBody>
      </p:sp>
    </p:spTree>
    <p:extLst>
      <p:ext uri="{BB962C8B-B14F-4D97-AF65-F5344CB8AC3E}">
        <p14:creationId xmlns:p14="http://schemas.microsoft.com/office/powerpoint/2010/main" val="2200068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a:t>
            </a:fld>
            <a:endParaRPr lang="zh-CN" altLang="en-US"/>
          </a:p>
        </p:txBody>
      </p:sp>
    </p:spTree>
    <p:extLst>
      <p:ext uri="{BB962C8B-B14F-4D97-AF65-F5344CB8AC3E}">
        <p14:creationId xmlns:p14="http://schemas.microsoft.com/office/powerpoint/2010/main" val="32397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17</a:t>
            </a:fld>
            <a:endParaRPr lang="zh-CN" altLang="en-US"/>
          </a:p>
        </p:txBody>
      </p:sp>
    </p:spTree>
    <p:extLst>
      <p:ext uri="{BB962C8B-B14F-4D97-AF65-F5344CB8AC3E}">
        <p14:creationId xmlns:p14="http://schemas.microsoft.com/office/powerpoint/2010/main" val="3411971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18</a:t>
            </a:fld>
            <a:endParaRPr lang="zh-CN" altLang="en-US"/>
          </a:p>
        </p:txBody>
      </p:sp>
    </p:spTree>
    <p:extLst>
      <p:ext uri="{BB962C8B-B14F-4D97-AF65-F5344CB8AC3E}">
        <p14:creationId xmlns:p14="http://schemas.microsoft.com/office/powerpoint/2010/main" val="1987419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19</a:t>
            </a:fld>
            <a:endParaRPr lang="zh-CN" altLang="en-US"/>
          </a:p>
        </p:txBody>
      </p:sp>
    </p:spTree>
    <p:extLst>
      <p:ext uri="{BB962C8B-B14F-4D97-AF65-F5344CB8AC3E}">
        <p14:creationId xmlns:p14="http://schemas.microsoft.com/office/powerpoint/2010/main" val="110371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20</a:t>
            </a:fld>
            <a:endParaRPr lang="zh-CN" altLang="en-US"/>
          </a:p>
        </p:txBody>
      </p:sp>
    </p:spTree>
    <p:extLst>
      <p:ext uri="{BB962C8B-B14F-4D97-AF65-F5344CB8AC3E}">
        <p14:creationId xmlns:p14="http://schemas.microsoft.com/office/powerpoint/2010/main" val="4153267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21</a:t>
            </a:fld>
            <a:endParaRPr lang="zh-CN" altLang="en-US"/>
          </a:p>
        </p:txBody>
      </p:sp>
    </p:spTree>
    <p:extLst>
      <p:ext uri="{BB962C8B-B14F-4D97-AF65-F5344CB8AC3E}">
        <p14:creationId xmlns:p14="http://schemas.microsoft.com/office/powerpoint/2010/main" val="1426610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22</a:t>
            </a:fld>
            <a:endParaRPr lang="zh-CN" altLang="en-US"/>
          </a:p>
        </p:txBody>
      </p:sp>
    </p:spTree>
    <p:extLst>
      <p:ext uri="{BB962C8B-B14F-4D97-AF65-F5344CB8AC3E}">
        <p14:creationId xmlns:p14="http://schemas.microsoft.com/office/powerpoint/2010/main" val="90543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23</a:t>
            </a:fld>
            <a:endParaRPr lang="zh-CN" altLang="en-US"/>
          </a:p>
        </p:txBody>
      </p:sp>
    </p:spTree>
    <p:extLst>
      <p:ext uri="{BB962C8B-B14F-4D97-AF65-F5344CB8AC3E}">
        <p14:creationId xmlns:p14="http://schemas.microsoft.com/office/powerpoint/2010/main" val="612515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a:t>
            </a:fld>
            <a:endParaRPr lang="zh-CN" altLang="en-US"/>
          </a:p>
        </p:txBody>
      </p:sp>
    </p:spTree>
    <p:extLst>
      <p:ext uri="{BB962C8B-B14F-4D97-AF65-F5344CB8AC3E}">
        <p14:creationId xmlns:p14="http://schemas.microsoft.com/office/powerpoint/2010/main" val="34136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a:t>
            </a:fld>
            <a:endParaRPr lang="zh-CN" altLang="en-US"/>
          </a:p>
        </p:txBody>
      </p:sp>
    </p:spTree>
    <p:extLst>
      <p:ext uri="{BB962C8B-B14F-4D97-AF65-F5344CB8AC3E}">
        <p14:creationId xmlns:p14="http://schemas.microsoft.com/office/powerpoint/2010/main" val="186029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4</a:t>
            </a:fld>
            <a:endParaRPr lang="zh-CN" altLang="en-US"/>
          </a:p>
        </p:txBody>
      </p:sp>
    </p:spTree>
    <p:extLst>
      <p:ext uri="{BB962C8B-B14F-4D97-AF65-F5344CB8AC3E}">
        <p14:creationId xmlns:p14="http://schemas.microsoft.com/office/powerpoint/2010/main" val="1798458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5</a:t>
            </a:fld>
            <a:endParaRPr lang="zh-CN" altLang="en-US"/>
          </a:p>
        </p:txBody>
      </p:sp>
    </p:spTree>
    <p:extLst>
      <p:ext uri="{BB962C8B-B14F-4D97-AF65-F5344CB8AC3E}">
        <p14:creationId xmlns:p14="http://schemas.microsoft.com/office/powerpoint/2010/main" val="1794545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6</a:t>
            </a:fld>
            <a:endParaRPr lang="zh-CN" altLang="en-US"/>
          </a:p>
        </p:txBody>
      </p:sp>
    </p:spTree>
    <p:extLst>
      <p:ext uri="{BB962C8B-B14F-4D97-AF65-F5344CB8AC3E}">
        <p14:creationId xmlns:p14="http://schemas.microsoft.com/office/powerpoint/2010/main" val="1271276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14</a:t>
            </a:fld>
            <a:endParaRPr lang="zh-CN" altLang="en-US"/>
          </a:p>
        </p:txBody>
      </p:sp>
    </p:spTree>
    <p:extLst>
      <p:ext uri="{BB962C8B-B14F-4D97-AF65-F5344CB8AC3E}">
        <p14:creationId xmlns:p14="http://schemas.microsoft.com/office/powerpoint/2010/main" val="2562004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15</a:t>
            </a:fld>
            <a:endParaRPr lang="zh-CN" altLang="en-US"/>
          </a:p>
        </p:txBody>
      </p:sp>
    </p:spTree>
    <p:extLst>
      <p:ext uri="{BB962C8B-B14F-4D97-AF65-F5344CB8AC3E}">
        <p14:creationId xmlns:p14="http://schemas.microsoft.com/office/powerpoint/2010/main" val="1092301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16</a:t>
            </a:fld>
            <a:endParaRPr lang="zh-CN" altLang="en-US"/>
          </a:p>
        </p:txBody>
      </p:sp>
    </p:spTree>
    <p:extLst>
      <p:ext uri="{BB962C8B-B14F-4D97-AF65-F5344CB8AC3E}">
        <p14:creationId xmlns:p14="http://schemas.microsoft.com/office/powerpoint/2010/main" val="3556501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7D739DC5-9201-463D-9C90-356A2347A9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a:extLst>
              <a:ext uri="{FF2B5EF4-FFF2-40B4-BE49-F238E27FC236}">
                <a16:creationId xmlns:a16="http://schemas.microsoft.com/office/drawing/2014/main" id="{1461D330-D39E-4021-9597-F630669AD43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9366" b="6251"/>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a:extLst>
              <a:ext uri="{FF2B5EF4-FFF2-40B4-BE49-F238E27FC236}">
                <a16:creationId xmlns:a16="http://schemas.microsoft.com/office/drawing/2014/main" id="{97528A93-50A1-40C3-8BB0-2F4B4F8A96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extLst>
      <p:ext uri="{BB962C8B-B14F-4D97-AF65-F5344CB8AC3E}">
        <p14:creationId xmlns:p14="http://schemas.microsoft.com/office/powerpoint/2010/main" val="335362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a:extLst>
              <a:ext uri="{FF2B5EF4-FFF2-40B4-BE49-F238E27FC236}">
                <a16:creationId xmlns:a16="http://schemas.microsoft.com/office/drawing/2014/main" id="{D5D7C9B7-5EF2-4350-86B6-67A8888EB269}"/>
              </a:ext>
            </a:extLst>
          </p:cNvPr>
          <p:cNvSpPr txBox="1">
            <a:spLocks/>
          </p:cNvSpPr>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a:extLst>
              <a:ext uri="{FF2B5EF4-FFF2-40B4-BE49-F238E27FC236}">
                <a16:creationId xmlns:a16="http://schemas.microsoft.com/office/drawing/2014/main" id="{3861103C-E3AB-4771-BB99-705A5D6F339D}"/>
              </a:ext>
            </a:extLst>
          </p:cNvPr>
          <p:cNvCxnSpPr>
            <a:cxnSpLocks/>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8C278EDD-83F0-4D80-B8C3-FEF556083A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24" name="矩形 23">
            <a:extLst>
              <a:ext uri="{FF2B5EF4-FFF2-40B4-BE49-F238E27FC236}">
                <a16:creationId xmlns:a16="http://schemas.microsoft.com/office/drawing/2014/main" id="{DBBEAE83-7BE1-4CD7-B4D9-B3F716F6A133}"/>
              </a:ext>
            </a:extLst>
          </p:cNvPr>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a:extLst>
              <a:ext uri="{FF2B5EF4-FFF2-40B4-BE49-F238E27FC236}">
                <a16:creationId xmlns:a16="http://schemas.microsoft.com/office/drawing/2014/main" id="{3568A7DF-AE35-47C4-A921-0291499A2F43}"/>
              </a:ext>
            </a:extLst>
          </p:cNvPr>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a:extLst>
              <a:ext uri="{FF2B5EF4-FFF2-40B4-BE49-F238E27FC236}">
                <a16:creationId xmlns:a16="http://schemas.microsoft.com/office/drawing/2014/main" id="{D4C3AEEF-2B70-4CDF-B184-99690E7496F3}"/>
              </a:ext>
            </a:extLst>
          </p:cNvPr>
          <p:cNvGrpSpPr/>
          <p:nvPr userDrawn="1"/>
        </p:nvGrpSpPr>
        <p:grpSpPr>
          <a:xfrm>
            <a:off x="9057832" y="3429000"/>
            <a:ext cx="2101020" cy="2015089"/>
            <a:chOff x="1048224" y="3047028"/>
            <a:chExt cx="2862843" cy="2991505"/>
          </a:xfrm>
        </p:grpSpPr>
        <p:sp>
          <p:nvSpPr>
            <p:cNvPr id="27" name="矩形 26">
              <a:extLst>
                <a:ext uri="{FF2B5EF4-FFF2-40B4-BE49-F238E27FC236}">
                  <a16:creationId xmlns:a16="http://schemas.microsoft.com/office/drawing/2014/main" id="{77EBD475-7F9A-4EF1-9B76-2B3E290933BF}"/>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BF8FCFD4-81B3-416A-88A9-011DC9A02AC9}"/>
                </a:ext>
              </a:extLst>
            </p:cNvPr>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a:extLst>
              <a:ext uri="{FF2B5EF4-FFF2-40B4-BE49-F238E27FC236}">
                <a16:creationId xmlns:a16="http://schemas.microsoft.com/office/drawing/2014/main" id="{CB769F20-0013-4A77-A6F5-BB91FEBE10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extLst>
      <p:ext uri="{BB962C8B-B14F-4D97-AF65-F5344CB8AC3E}">
        <p14:creationId xmlns:p14="http://schemas.microsoft.com/office/powerpoint/2010/main" val="179521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a:extLst>
              <a:ext uri="{FF2B5EF4-FFF2-40B4-BE49-F238E27FC236}">
                <a16:creationId xmlns:a16="http://schemas.microsoft.com/office/drawing/2014/main" id="{150913A5-DAF9-4E12-B895-327254FBC8B3}"/>
              </a:ext>
            </a:extLst>
          </p:cNvPr>
          <p:cNvCxnSpPr>
            <a:cxnSpLocks/>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FF00004-06EA-4150-BA6E-CE3ABEBC6C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19" name="矩形 18">
            <a:extLst>
              <a:ext uri="{FF2B5EF4-FFF2-40B4-BE49-F238E27FC236}">
                <a16:creationId xmlns:a16="http://schemas.microsoft.com/office/drawing/2014/main" id="{3495B6AA-62BF-4B36-8DF1-2E91B0FD327E}"/>
              </a:ext>
            </a:extLst>
          </p:cNvPr>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70971064-6373-4327-91CD-EA6D87C44C81}"/>
              </a:ext>
            </a:extLst>
          </p:cNvPr>
          <p:cNvGrpSpPr/>
          <p:nvPr userDrawn="1"/>
        </p:nvGrpSpPr>
        <p:grpSpPr>
          <a:xfrm>
            <a:off x="1105110" y="3429000"/>
            <a:ext cx="2101020" cy="2015089"/>
            <a:chOff x="1048224" y="3047028"/>
            <a:chExt cx="2862843" cy="2991505"/>
          </a:xfrm>
        </p:grpSpPr>
        <p:sp>
          <p:nvSpPr>
            <p:cNvPr id="21" name="矩形 20">
              <a:extLst>
                <a:ext uri="{FF2B5EF4-FFF2-40B4-BE49-F238E27FC236}">
                  <a16:creationId xmlns:a16="http://schemas.microsoft.com/office/drawing/2014/main" id="{787C7EC1-F18A-4CB2-974B-0D109CD62D84}"/>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ADD4A94-BDCF-44A9-823A-E20B58730446}"/>
                </a:ext>
              </a:extLst>
            </p:cNvPr>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a:extLst>
              <a:ext uri="{FF2B5EF4-FFF2-40B4-BE49-F238E27FC236}">
                <a16:creationId xmlns:a16="http://schemas.microsoft.com/office/drawing/2014/main" id="{B4A58AA8-1AB7-4E29-AB91-AE8806722688}"/>
              </a:ext>
            </a:extLst>
          </p:cNvPr>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a:extLst>
              <a:ext uri="{FF2B5EF4-FFF2-40B4-BE49-F238E27FC236}">
                <a16:creationId xmlns:a16="http://schemas.microsoft.com/office/drawing/2014/main" id="{5622BF8C-B2F2-4E26-B36D-723FF76DE53C}"/>
              </a:ext>
            </a:extLst>
          </p:cNvPr>
          <p:cNvSpPr txBox="1">
            <a:spLocks/>
          </p:cNvSpPr>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a:extLst>
              <a:ext uri="{FF2B5EF4-FFF2-40B4-BE49-F238E27FC236}">
                <a16:creationId xmlns:a16="http://schemas.microsoft.com/office/drawing/2014/main" id="{027DB284-D5CE-4F9E-85FA-67E98DB3F7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extLst>
      <p:ext uri="{BB962C8B-B14F-4D97-AF65-F5344CB8AC3E}">
        <p14:creationId xmlns:p14="http://schemas.microsoft.com/office/powerpoint/2010/main" val="1860090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a:extLst>
              <a:ext uri="{FF2B5EF4-FFF2-40B4-BE49-F238E27FC236}">
                <a16:creationId xmlns:a16="http://schemas.microsoft.com/office/drawing/2014/main" id="{46AB092C-B683-45A6-ACEE-C4DEF7130E98}"/>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a:extLst>
              <a:ext uri="{FF2B5EF4-FFF2-40B4-BE49-F238E27FC236}">
                <a16:creationId xmlns:a16="http://schemas.microsoft.com/office/drawing/2014/main" id="{7D48DD4C-EA1E-45BB-9E16-125BDCC2E981}"/>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a:extLst>
              <a:ext uri="{FF2B5EF4-FFF2-40B4-BE49-F238E27FC236}">
                <a16:creationId xmlns:a16="http://schemas.microsoft.com/office/drawing/2014/main" id="{B85A16C9-8D8E-44AF-B650-D3E735981261}"/>
              </a:ext>
            </a:extLst>
          </p:cNvPr>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a:extLst>
              <a:ext uri="{FF2B5EF4-FFF2-40B4-BE49-F238E27FC236}">
                <a16:creationId xmlns:a16="http://schemas.microsoft.com/office/drawing/2014/main" id="{256743CF-D33C-45A8-9314-9337572A3E39}"/>
              </a:ext>
            </a:extLst>
          </p:cNvPr>
          <p:cNvSpPr txBox="1">
            <a:spLocks/>
          </p:cNvSpPr>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a:extLst>
              <a:ext uri="{FF2B5EF4-FFF2-40B4-BE49-F238E27FC236}">
                <a16:creationId xmlns:a16="http://schemas.microsoft.com/office/drawing/2014/main" id="{5CE44FAB-9D0E-4C81-8967-2091D705478A}"/>
              </a:ext>
            </a:extLst>
          </p:cNvPr>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a:extLst>
              <a:ext uri="{FF2B5EF4-FFF2-40B4-BE49-F238E27FC236}">
                <a16:creationId xmlns:a16="http://schemas.microsoft.com/office/drawing/2014/main" id="{8B99FE0C-2C4B-4283-8542-9DFA1532931B}"/>
              </a:ext>
            </a:extLst>
          </p:cNvPr>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a:extLst>
              <a:ext uri="{FF2B5EF4-FFF2-40B4-BE49-F238E27FC236}">
                <a16:creationId xmlns:a16="http://schemas.microsoft.com/office/drawing/2014/main" id="{B58A13FD-D0C3-4D85-BA6A-EDF1E0C18FFE}"/>
              </a:ext>
            </a:extLst>
          </p:cNvPr>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a:extLst>
              <a:ext uri="{FF2B5EF4-FFF2-40B4-BE49-F238E27FC236}">
                <a16:creationId xmlns:a16="http://schemas.microsoft.com/office/drawing/2014/main" id="{F8EB0EC9-A419-405F-AC6A-096A2760F0A8}"/>
              </a:ext>
            </a:extLst>
          </p:cNvPr>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83158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7476F9B1-EBE3-42FA-8AD2-0C380A55BB81}"/>
              </a:ext>
            </a:extLst>
          </p:cNvPr>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1D12F214-122A-402C-96D3-B6A5E7FD0294}"/>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a:extLst>
              <a:ext uri="{FF2B5EF4-FFF2-40B4-BE49-F238E27FC236}">
                <a16:creationId xmlns:a16="http://schemas.microsoft.com/office/drawing/2014/main" id="{01797DEE-528A-49FC-BEEE-0E8A6B686233}"/>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a:extLst>
              <a:ext uri="{FF2B5EF4-FFF2-40B4-BE49-F238E27FC236}">
                <a16:creationId xmlns:a16="http://schemas.microsoft.com/office/drawing/2014/main" id="{9CF375F9-50F4-4249-8C28-BDE167FEC27D}"/>
              </a:ext>
            </a:extLst>
          </p:cNvPr>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a:extLst>
              <a:ext uri="{FF2B5EF4-FFF2-40B4-BE49-F238E27FC236}">
                <a16:creationId xmlns:a16="http://schemas.microsoft.com/office/drawing/2014/main" id="{3C50EC3D-E5BC-47B3-93D0-53CAF6487CFA}"/>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a:extLst>
              <a:ext uri="{FF2B5EF4-FFF2-40B4-BE49-F238E27FC236}">
                <a16:creationId xmlns:a16="http://schemas.microsoft.com/office/drawing/2014/main" id="{C9E809A9-7B17-450C-A4E8-AE8989C3D518}"/>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a:extLst>
              <a:ext uri="{FF2B5EF4-FFF2-40B4-BE49-F238E27FC236}">
                <a16:creationId xmlns:a16="http://schemas.microsoft.com/office/drawing/2014/main" id="{722C4A2A-6BF7-4671-BCE9-BBEF3900797D}"/>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a:extLst>
              <a:ext uri="{FF2B5EF4-FFF2-40B4-BE49-F238E27FC236}">
                <a16:creationId xmlns:a16="http://schemas.microsoft.com/office/drawing/2014/main" id="{4D04B493-55E5-4B33-82CA-0550ED6C062D}"/>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183811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DB9813A5-C928-4506-96D3-300A8A9B58CA}"/>
              </a:ext>
            </a:extLst>
          </p:cNvPr>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51BC1AB9-E104-4FBE-8E63-1640D4532D65}"/>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09DBD9D3-F04E-4D47-9EAA-49C308A5034C}"/>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a:extLst>
              <a:ext uri="{FF2B5EF4-FFF2-40B4-BE49-F238E27FC236}">
                <a16:creationId xmlns:a16="http://schemas.microsoft.com/office/drawing/2014/main" id="{F01C7D8C-02A9-4B2B-BA93-6602B41633E1}"/>
              </a:ext>
            </a:extLst>
          </p:cNvPr>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a:extLst>
              <a:ext uri="{FF2B5EF4-FFF2-40B4-BE49-F238E27FC236}">
                <a16:creationId xmlns:a16="http://schemas.microsoft.com/office/drawing/2014/main" id="{5233E80A-D93D-429F-B020-793705E34445}"/>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a:extLst>
              <a:ext uri="{FF2B5EF4-FFF2-40B4-BE49-F238E27FC236}">
                <a16:creationId xmlns:a16="http://schemas.microsoft.com/office/drawing/2014/main" id="{A54D367E-43BD-4439-92E4-BCB9756C1DE0}"/>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a:extLst>
              <a:ext uri="{FF2B5EF4-FFF2-40B4-BE49-F238E27FC236}">
                <a16:creationId xmlns:a16="http://schemas.microsoft.com/office/drawing/2014/main" id="{A0FAFC51-E1FC-4D1E-9F98-715EC74A3D84}"/>
              </a:ext>
            </a:extLst>
          </p:cNvPr>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a:extLst>
              <a:ext uri="{FF2B5EF4-FFF2-40B4-BE49-F238E27FC236}">
                <a16:creationId xmlns:a16="http://schemas.microsoft.com/office/drawing/2014/main" id="{24DB2139-DEAD-45C7-851B-2E08C9A07EE4}"/>
              </a:ext>
            </a:extLst>
          </p:cNvPr>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a:extLst>
              <a:ext uri="{FF2B5EF4-FFF2-40B4-BE49-F238E27FC236}">
                <a16:creationId xmlns:a16="http://schemas.microsoft.com/office/drawing/2014/main" id="{6A1B621A-5D38-48EB-923E-04C23446776E}"/>
              </a:ext>
            </a:extLst>
          </p:cNvPr>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a:extLst>
              <a:ext uri="{FF2B5EF4-FFF2-40B4-BE49-F238E27FC236}">
                <a16:creationId xmlns:a16="http://schemas.microsoft.com/office/drawing/2014/main" id="{DF70FFBB-F51A-4F84-83A2-9C3884C6B95D}"/>
              </a:ext>
            </a:extLst>
          </p:cNvPr>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a:extLst>
              <a:ext uri="{FF2B5EF4-FFF2-40B4-BE49-F238E27FC236}">
                <a16:creationId xmlns:a16="http://schemas.microsoft.com/office/drawing/2014/main" id="{470EB7C8-2CFA-4B47-9DBF-703E1BE8E483}"/>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a:extLst>
              <a:ext uri="{FF2B5EF4-FFF2-40B4-BE49-F238E27FC236}">
                <a16:creationId xmlns:a16="http://schemas.microsoft.com/office/drawing/2014/main" id="{58803DCE-CA56-4349-8E79-4AD6DDFA86A9}"/>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917705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A5654B04-809E-44B7-B331-C6C4EA4346D5}"/>
              </a:ext>
            </a:extLst>
          </p:cNvPr>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AA1C4F03-675A-4A23-821D-C3B9561C9AC0}"/>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72167ACB-1F2D-4274-8BC6-D5B18F9DB8B4}"/>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a:extLst>
              <a:ext uri="{FF2B5EF4-FFF2-40B4-BE49-F238E27FC236}">
                <a16:creationId xmlns:a16="http://schemas.microsoft.com/office/drawing/2014/main" id="{144772CD-CAC8-4BFF-B16C-D5C209705C58}"/>
              </a:ext>
            </a:extLst>
          </p:cNvPr>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a:extLst>
              <a:ext uri="{FF2B5EF4-FFF2-40B4-BE49-F238E27FC236}">
                <a16:creationId xmlns:a16="http://schemas.microsoft.com/office/drawing/2014/main" id="{1835C72C-F19F-40A9-8908-5B10C7C589A1}"/>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a:extLst>
              <a:ext uri="{FF2B5EF4-FFF2-40B4-BE49-F238E27FC236}">
                <a16:creationId xmlns:a16="http://schemas.microsoft.com/office/drawing/2014/main" id="{667A24EB-01AB-4A72-B857-7FD38130EAB6}"/>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a:extLst>
              <a:ext uri="{FF2B5EF4-FFF2-40B4-BE49-F238E27FC236}">
                <a16:creationId xmlns:a16="http://schemas.microsoft.com/office/drawing/2014/main" id="{9F4B87ED-A83D-4F1F-B9EB-93341EC9D0AB}"/>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a:extLst>
              <a:ext uri="{FF2B5EF4-FFF2-40B4-BE49-F238E27FC236}">
                <a16:creationId xmlns:a16="http://schemas.microsoft.com/office/drawing/2014/main" id="{5ED9AE07-AE3C-49B6-AF76-9F9A6F44C161}"/>
              </a:ext>
            </a:extLst>
          </p:cNvPr>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a:extLst>
              <a:ext uri="{FF2B5EF4-FFF2-40B4-BE49-F238E27FC236}">
                <a16:creationId xmlns:a16="http://schemas.microsoft.com/office/drawing/2014/main" id="{695CC33A-297C-4316-9B95-51D358D21202}"/>
              </a:ext>
            </a:extLst>
          </p:cNvPr>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a:extLst>
              <a:ext uri="{FF2B5EF4-FFF2-40B4-BE49-F238E27FC236}">
                <a16:creationId xmlns:a16="http://schemas.microsoft.com/office/drawing/2014/main" id="{9BC81183-36AF-4697-83CD-332CFE6C6F54}"/>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743327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756B5A7B-0746-4195-9D90-472ECCC5193F}"/>
              </a:ext>
            </a:extLst>
          </p:cNvPr>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A3BE5E9D-EC82-441D-862D-75DBDFC469F5}"/>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D03422DB-D56C-426B-8BB5-09387C19FF24}"/>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a:extLst>
              <a:ext uri="{FF2B5EF4-FFF2-40B4-BE49-F238E27FC236}">
                <a16:creationId xmlns:a16="http://schemas.microsoft.com/office/drawing/2014/main" id="{69F6241E-98AF-418F-BADF-2E5F084B09E6}"/>
              </a:ext>
            </a:extLst>
          </p:cNvPr>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a:extLst>
              <a:ext uri="{FF2B5EF4-FFF2-40B4-BE49-F238E27FC236}">
                <a16:creationId xmlns:a16="http://schemas.microsoft.com/office/drawing/2014/main" id="{0C4F14A6-EF88-4843-8F83-6CA602B370F1}"/>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a:extLst>
              <a:ext uri="{FF2B5EF4-FFF2-40B4-BE49-F238E27FC236}">
                <a16:creationId xmlns:a16="http://schemas.microsoft.com/office/drawing/2014/main" id="{2A0AA30A-EBA0-4C12-AEF4-AADB3BB2B87E}"/>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a:extLst>
              <a:ext uri="{FF2B5EF4-FFF2-40B4-BE49-F238E27FC236}">
                <a16:creationId xmlns:a16="http://schemas.microsoft.com/office/drawing/2014/main" id="{03159909-8F94-4005-9A3F-75EF6F9295C2}"/>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a:extLst>
              <a:ext uri="{FF2B5EF4-FFF2-40B4-BE49-F238E27FC236}">
                <a16:creationId xmlns:a16="http://schemas.microsoft.com/office/drawing/2014/main" id="{1A36A383-8149-47CB-AF4B-152D224E895E}"/>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76544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800511-0DBF-4584-8034-3A44935E8A34}"/>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3C5A0ED7-135D-4294-A5B1-5C2A02B464E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F2F0E5F-CE32-446E-94E7-E3466F418E5F}"/>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a:extLst>
              <a:ext uri="{FF2B5EF4-FFF2-40B4-BE49-F238E27FC236}">
                <a16:creationId xmlns:a16="http://schemas.microsoft.com/office/drawing/2014/main" id="{4B702124-380C-4CCE-957A-5EB6205F51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a:extLst>
              <a:ext uri="{FF2B5EF4-FFF2-40B4-BE49-F238E27FC236}">
                <a16:creationId xmlns:a16="http://schemas.microsoft.com/office/drawing/2014/main" id="{97520EBB-5B6E-4B0A-BE7C-4D46647AFE2F}"/>
              </a:ext>
            </a:extLst>
          </p:cNvPr>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E6308AF-3A59-4B6C-89CF-2AC285BE6038}"/>
              </a:ext>
            </a:extLst>
          </p:cNvPr>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a:extLst>
              <a:ext uri="{FF2B5EF4-FFF2-40B4-BE49-F238E27FC236}">
                <a16:creationId xmlns:a16="http://schemas.microsoft.com/office/drawing/2014/main" id="{00E99F5B-1D0C-494D-9F4B-E5E26B26F198}"/>
              </a:ext>
            </a:extLst>
          </p:cNvPr>
          <p:cNvSpPr txBox="1">
            <a:spLocks/>
          </p:cNvSpPr>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a:extLst>
              <a:ext uri="{FF2B5EF4-FFF2-40B4-BE49-F238E27FC236}">
                <a16:creationId xmlns:a16="http://schemas.microsoft.com/office/drawing/2014/main" id="{2B6973FB-E30C-4C6D-968A-91727D6AEB89}"/>
              </a:ext>
            </a:extLst>
          </p:cNvPr>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extLst>
      <p:ext uri="{BB962C8B-B14F-4D97-AF65-F5344CB8AC3E}">
        <p14:creationId xmlns:p14="http://schemas.microsoft.com/office/powerpoint/2010/main" val="1122723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7AA987E-A58B-44F4-BE82-CF2A8F3B25FB}"/>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14E0DAC3-901B-4EC7-BE4A-6D0693C76E4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E22732-F492-41FE-9E22-6610D3B9B8B1}"/>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a:extLst>
              <a:ext uri="{FF2B5EF4-FFF2-40B4-BE49-F238E27FC236}">
                <a16:creationId xmlns:a16="http://schemas.microsoft.com/office/drawing/2014/main" id="{1B286C28-EADC-40E4-998C-040B88D8EEB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a:extLst>
              <a:ext uri="{FF2B5EF4-FFF2-40B4-BE49-F238E27FC236}">
                <a16:creationId xmlns:a16="http://schemas.microsoft.com/office/drawing/2014/main" id="{A27835F2-4481-4F05-AB59-A5BF4635EDFC}"/>
              </a:ext>
            </a:extLst>
          </p:cNvPr>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64E2DD4-4899-4861-9E31-C15940E8768A}"/>
              </a:ext>
            </a:extLst>
          </p:cNvPr>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350040A9-B465-478E-9476-26EC1F9635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extLst>
      <p:ext uri="{BB962C8B-B14F-4D97-AF65-F5344CB8AC3E}">
        <p14:creationId xmlns:p14="http://schemas.microsoft.com/office/powerpoint/2010/main" val="3233270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98024-A961-4276-A500-68590E8BDF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672FD6D-63F6-4457-ABCA-A18D52EFE17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0011F7-98FB-406D-9E46-324B1D37CD4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62EB27-2981-4230-886D-7B9731D733F2}"/>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6" name="页脚占位符 5">
            <a:extLst>
              <a:ext uri="{FF2B5EF4-FFF2-40B4-BE49-F238E27FC236}">
                <a16:creationId xmlns:a16="http://schemas.microsoft.com/office/drawing/2014/main" id="{A47AF071-90BD-476B-ADEE-A996AE2DB8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3F4C56-16C2-487F-ABD3-CD8C48135BFD}"/>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104971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088B4D-BA4E-47CE-AF4B-D10751DC3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1" cy="6858000"/>
          </a:xfrm>
          <a:prstGeom prst="rect">
            <a:avLst/>
          </a:prstGeom>
        </p:spPr>
      </p:pic>
      <p:pic>
        <p:nvPicPr>
          <p:cNvPr id="8" name="图形 7">
            <a:extLst>
              <a:ext uri="{FF2B5EF4-FFF2-40B4-BE49-F238E27FC236}">
                <a16:creationId xmlns:a16="http://schemas.microsoft.com/office/drawing/2014/main" id="{0ECCD473-58D2-4ACA-BCFE-DEE2E02F1E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extLst>
      <p:ext uri="{BB962C8B-B14F-4D97-AF65-F5344CB8AC3E}">
        <p14:creationId xmlns:p14="http://schemas.microsoft.com/office/powerpoint/2010/main" val="8187239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4371A-E929-40B9-8AA0-E919DA68F65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3D1460-262C-4F38-A2B4-0FB937D9DD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B96572-F5E6-43E0-B41E-4E9AC58885C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F86919-9415-4872-BEFE-5AA7203497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E367505-A0DE-485D-88A5-78651AF708D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BA7932A-2BE4-4931-803A-1DF01F62176B}"/>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8" name="页脚占位符 7">
            <a:extLst>
              <a:ext uri="{FF2B5EF4-FFF2-40B4-BE49-F238E27FC236}">
                <a16:creationId xmlns:a16="http://schemas.microsoft.com/office/drawing/2014/main" id="{B6D00BF5-F11F-4D87-A819-7976EE34A3F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AB89804-64C5-4840-9F64-01152FB45C96}"/>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4006111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C3D81-5BC5-49A6-AED0-60F7EE24A6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979C54-5133-47B0-B404-4A3BB274A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72A1C87-7825-4024-A24D-A52FD6237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F02CD6-BA18-4BCA-B20B-32E5B32BE92A}"/>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6" name="页脚占位符 5">
            <a:extLst>
              <a:ext uri="{FF2B5EF4-FFF2-40B4-BE49-F238E27FC236}">
                <a16:creationId xmlns:a16="http://schemas.microsoft.com/office/drawing/2014/main" id="{CA9626B3-47B2-4F00-A203-676208A51D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DE2C75-6314-45EE-86F7-A860C41FACDA}"/>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3544294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4F5D0-D1A6-4461-A6AA-6CE092FB41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E23ADA3-22CB-45E5-904D-26DAADB256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D3BE3-EAEB-421F-B712-B989631EC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94F553-BB35-403E-A066-7B657C1761FC}"/>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6" name="页脚占位符 5">
            <a:extLst>
              <a:ext uri="{FF2B5EF4-FFF2-40B4-BE49-F238E27FC236}">
                <a16:creationId xmlns:a16="http://schemas.microsoft.com/office/drawing/2014/main" id="{F39E84F9-37AF-4DE1-94F3-8025F1DA9B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97963B-F1B8-4395-B2CA-EEB9734E72D1}"/>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142267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692F7-F813-4956-8D11-0DC249DE290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1CD32D8-0048-49F3-832E-02241606DD3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B573DE-FF80-4297-BFDD-0F603C048EFE}"/>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5" name="页脚占位符 4">
            <a:extLst>
              <a:ext uri="{FF2B5EF4-FFF2-40B4-BE49-F238E27FC236}">
                <a16:creationId xmlns:a16="http://schemas.microsoft.com/office/drawing/2014/main" id="{FA1B9823-06C9-49F0-B5BF-0FBD76490E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171490-351D-4C8C-8369-A2A46A25D5E9}"/>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1228383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1F9FC7-2836-49F0-8AF9-FD77DB0794F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45350A6-70C6-464E-982D-A4A434E3FBA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CD2C24-3DB0-4371-911D-2C21DECB106D}"/>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5" name="页脚占位符 4">
            <a:extLst>
              <a:ext uri="{FF2B5EF4-FFF2-40B4-BE49-F238E27FC236}">
                <a16:creationId xmlns:a16="http://schemas.microsoft.com/office/drawing/2014/main" id="{C72B1FB8-7148-4B94-80F5-8F188F10D7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C215C4-BCA4-4D89-BA95-765FE1DB5CA3}"/>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392694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038D57-B82D-4159-9063-D234CC193AC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03"/>
          <a:stretch/>
        </p:blipFill>
        <p:spPr>
          <a:xfrm>
            <a:off x="-1" y="0"/>
            <a:ext cx="6464305" cy="6865039"/>
          </a:xfrm>
          <a:prstGeom prst="rect">
            <a:avLst/>
          </a:prstGeom>
        </p:spPr>
      </p:pic>
      <p:pic>
        <p:nvPicPr>
          <p:cNvPr id="8" name="图片 7">
            <a:extLst>
              <a:ext uri="{FF2B5EF4-FFF2-40B4-BE49-F238E27FC236}">
                <a16:creationId xmlns:a16="http://schemas.microsoft.com/office/drawing/2014/main" id="{CC8CFCD5-9306-4BE7-9BAB-814D65F21FE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p:blipFill>
        <p:spPr>
          <a:xfrm>
            <a:off x="-46915" y="-7039"/>
            <a:ext cx="6506204" cy="6865039"/>
          </a:xfrm>
          <a:prstGeom prst="rect">
            <a:avLst/>
          </a:prstGeom>
        </p:spPr>
      </p:pic>
      <p:sp>
        <p:nvSpPr>
          <p:cNvPr id="9" name="Titre 11">
            <a:extLst>
              <a:ext uri="{FF2B5EF4-FFF2-40B4-BE49-F238E27FC236}">
                <a16:creationId xmlns:a16="http://schemas.microsoft.com/office/drawing/2014/main" id="{FA2211A5-F9B0-4BE0-9584-F27B1CE4D1C3}"/>
              </a:ext>
            </a:extLst>
          </p:cNvPr>
          <p:cNvSpPr txBox="1">
            <a:spLocks/>
          </p:cNvSpPr>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a:extLst>
              <a:ext uri="{FF2B5EF4-FFF2-40B4-BE49-F238E27FC236}">
                <a16:creationId xmlns:a16="http://schemas.microsoft.com/office/drawing/2014/main" id="{703F6139-5173-4F08-B69E-898BF2C578EC}"/>
              </a:ext>
            </a:extLst>
          </p:cNvPr>
          <p:cNvSpPr txBox="1">
            <a:spLocks/>
          </p:cNvSpPr>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a:extLst>
              <a:ext uri="{FF2B5EF4-FFF2-40B4-BE49-F238E27FC236}">
                <a16:creationId xmlns:a16="http://schemas.microsoft.com/office/drawing/2014/main" id="{1419F053-8142-4CB2-A21B-0B2ABCDD06CE}"/>
              </a:ext>
            </a:extLst>
          </p:cNvPr>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a:extLst>
              <a:ext uri="{FF2B5EF4-FFF2-40B4-BE49-F238E27FC236}">
                <a16:creationId xmlns:a16="http://schemas.microsoft.com/office/drawing/2014/main" id="{FB838F51-4F9A-4C20-916A-BED1A5A12DFA}"/>
              </a:ext>
            </a:extLst>
          </p:cNvPr>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a:extLst>
              <a:ext uri="{FF2B5EF4-FFF2-40B4-BE49-F238E27FC236}">
                <a16:creationId xmlns:a16="http://schemas.microsoft.com/office/drawing/2014/main" id="{5DEA1028-A6BC-497D-9E6C-57EAD23B6ABA}"/>
              </a:ext>
            </a:extLst>
          </p:cNvPr>
          <p:cNvSpPr txBox="1">
            <a:spLocks/>
          </p:cNvSpPr>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extLst>
      <p:ext uri="{BB962C8B-B14F-4D97-AF65-F5344CB8AC3E}">
        <p14:creationId xmlns:p14="http://schemas.microsoft.com/office/powerpoint/2010/main" val="2027072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a:extLst>
              <a:ext uri="{FF2B5EF4-FFF2-40B4-BE49-F238E27FC236}">
                <a16:creationId xmlns:a16="http://schemas.microsoft.com/office/drawing/2014/main" id="{AD04BAD7-87C6-4194-B908-360DC90CF4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12" name="矩形 11">
            <a:extLst>
              <a:ext uri="{FF2B5EF4-FFF2-40B4-BE49-F238E27FC236}">
                <a16:creationId xmlns:a16="http://schemas.microsoft.com/office/drawing/2014/main" id="{61A26247-65B4-49F0-A031-9C16755FAD75}"/>
              </a:ext>
            </a:extLst>
          </p:cNvPr>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a:extLst>
              <a:ext uri="{FF2B5EF4-FFF2-40B4-BE49-F238E27FC236}">
                <a16:creationId xmlns:a16="http://schemas.microsoft.com/office/drawing/2014/main" id="{F20ADF88-002D-4953-89BC-DE360DC10AFD}"/>
              </a:ext>
            </a:extLst>
          </p:cNvPr>
          <p:cNvSpPr txBox="1">
            <a:spLocks/>
          </p:cNvSpPr>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a:extLst>
              <a:ext uri="{FF2B5EF4-FFF2-40B4-BE49-F238E27FC236}">
                <a16:creationId xmlns:a16="http://schemas.microsoft.com/office/drawing/2014/main" id="{C2E63E44-793B-4224-9B4C-5786F2780124}"/>
              </a:ext>
            </a:extLst>
          </p:cNvPr>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a:extLst>
              <a:ext uri="{FF2B5EF4-FFF2-40B4-BE49-F238E27FC236}">
                <a16:creationId xmlns:a16="http://schemas.microsoft.com/office/drawing/2014/main" id="{AA2D43A1-39B5-4996-A4FD-61B16628BF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extLst>
      <p:ext uri="{BB962C8B-B14F-4D97-AF65-F5344CB8AC3E}">
        <p14:creationId xmlns:p14="http://schemas.microsoft.com/office/powerpoint/2010/main" val="221623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3B8C1F6-13C8-4F2C-AB28-1BB2B3EE3D2A}"/>
              </a:ext>
            </a:extLst>
          </p:cNvPr>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4350CEE6-5CC9-4A97-906A-536645830AA4}"/>
              </a:ext>
            </a:extLst>
          </p:cNvPr>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a:extLst>
              <a:ext uri="{FF2B5EF4-FFF2-40B4-BE49-F238E27FC236}">
                <a16:creationId xmlns:a16="http://schemas.microsoft.com/office/drawing/2014/main" id="{0109FB65-4748-42C3-81C2-3DCCD5CF1D95}"/>
              </a:ext>
            </a:extLst>
          </p:cNvPr>
          <p:cNvSpPr txBox="1">
            <a:spLocks/>
          </p:cNvSpPr>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a:extLst>
              <a:ext uri="{FF2B5EF4-FFF2-40B4-BE49-F238E27FC236}">
                <a16:creationId xmlns:a16="http://schemas.microsoft.com/office/drawing/2014/main" id="{568B3845-A395-4303-8F17-F5965DA79D7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508500" cy="6880962"/>
          </a:xfrm>
          <a:prstGeom prst="rect">
            <a:avLst/>
          </a:prstGeom>
        </p:spPr>
      </p:pic>
      <p:sp>
        <p:nvSpPr>
          <p:cNvPr id="13" name="矩形 12">
            <a:extLst>
              <a:ext uri="{FF2B5EF4-FFF2-40B4-BE49-F238E27FC236}">
                <a16:creationId xmlns:a16="http://schemas.microsoft.com/office/drawing/2014/main" id="{0EDDCEAA-5CD0-4E6D-A08B-776A8D8E48EA}"/>
              </a:ext>
            </a:extLst>
          </p:cNvPr>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a:extLst>
              <a:ext uri="{FF2B5EF4-FFF2-40B4-BE49-F238E27FC236}">
                <a16:creationId xmlns:a16="http://schemas.microsoft.com/office/drawing/2014/main" id="{33193541-B0D6-4BAD-ADAB-A19E86A0C003}"/>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6" name="页脚占位符 5">
            <a:extLst>
              <a:ext uri="{FF2B5EF4-FFF2-40B4-BE49-F238E27FC236}">
                <a16:creationId xmlns:a16="http://schemas.microsoft.com/office/drawing/2014/main" id="{559F2F11-DEB4-4A8C-96FF-DC3A28DC538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D662CA4-A0C3-4778-A1DD-B4C971AD79B2}"/>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3050748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3B8C1F6-13C8-4F2C-AB28-1BB2B3EE3D2A}"/>
              </a:ext>
            </a:extLst>
          </p:cNvPr>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4350CEE6-5CC9-4A97-906A-536645830AA4}"/>
              </a:ext>
            </a:extLst>
          </p:cNvPr>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a:extLst>
              <a:ext uri="{FF2B5EF4-FFF2-40B4-BE49-F238E27FC236}">
                <a16:creationId xmlns:a16="http://schemas.microsoft.com/office/drawing/2014/main" id="{0109FB65-4748-42C3-81C2-3DCCD5CF1D95}"/>
              </a:ext>
            </a:extLst>
          </p:cNvPr>
          <p:cNvSpPr txBox="1">
            <a:spLocks/>
          </p:cNvSpPr>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a:extLst>
              <a:ext uri="{FF2B5EF4-FFF2-40B4-BE49-F238E27FC236}">
                <a16:creationId xmlns:a16="http://schemas.microsoft.com/office/drawing/2014/main" id="{568B3845-A395-4303-8F17-F5965DA79D7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508500" cy="6880962"/>
          </a:xfrm>
          <a:prstGeom prst="rect">
            <a:avLst/>
          </a:prstGeom>
        </p:spPr>
      </p:pic>
      <p:sp>
        <p:nvSpPr>
          <p:cNvPr id="13" name="矩形 12">
            <a:extLst>
              <a:ext uri="{FF2B5EF4-FFF2-40B4-BE49-F238E27FC236}">
                <a16:creationId xmlns:a16="http://schemas.microsoft.com/office/drawing/2014/main" id="{0EDDCEAA-5CD0-4E6D-A08B-776A8D8E48EA}"/>
              </a:ext>
            </a:extLst>
          </p:cNvPr>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C48C30C-1CF0-4D8A-9E72-2F8BEFAEE5E8}"/>
              </a:ext>
            </a:extLst>
          </p:cNvPr>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E5A64937-D235-44D4-A604-510822E0CB12}"/>
              </a:ext>
            </a:extLst>
          </p:cNvPr>
          <p:cNvGrpSpPr/>
          <p:nvPr userDrawn="1"/>
        </p:nvGrpSpPr>
        <p:grpSpPr>
          <a:xfrm rot="10800000">
            <a:off x="3502343" y="3711471"/>
            <a:ext cx="2133676" cy="1949776"/>
            <a:chOff x="1003727" y="3047028"/>
            <a:chExt cx="2907340" cy="2894544"/>
          </a:xfrm>
        </p:grpSpPr>
        <p:sp>
          <p:nvSpPr>
            <p:cNvPr id="14" name="矩形 13">
              <a:extLst>
                <a:ext uri="{FF2B5EF4-FFF2-40B4-BE49-F238E27FC236}">
                  <a16:creationId xmlns:a16="http://schemas.microsoft.com/office/drawing/2014/main" id="{B1F956B8-5B8F-47D2-9C34-B2C7C95C4FA3}"/>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3B5722D-E44D-4597-A3BE-88CEF0B1424A}"/>
                </a:ext>
              </a:extLst>
            </p:cNvPr>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extLst>
      <p:ext uri="{BB962C8B-B14F-4D97-AF65-F5344CB8AC3E}">
        <p14:creationId xmlns:p14="http://schemas.microsoft.com/office/powerpoint/2010/main" val="2241800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a:extLst>
              <a:ext uri="{FF2B5EF4-FFF2-40B4-BE49-F238E27FC236}">
                <a16:creationId xmlns:a16="http://schemas.microsoft.com/office/drawing/2014/main" id="{8A9C3B71-9291-4CA6-8BBA-537E35FB15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7" name="矩形 6">
            <a:extLst>
              <a:ext uri="{FF2B5EF4-FFF2-40B4-BE49-F238E27FC236}">
                <a16:creationId xmlns:a16="http://schemas.microsoft.com/office/drawing/2014/main" id="{51A0F34A-0485-478C-A039-4DBE189652FC}"/>
              </a:ext>
            </a:extLst>
          </p:cNvPr>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a:extLst>
              <a:ext uri="{FF2B5EF4-FFF2-40B4-BE49-F238E27FC236}">
                <a16:creationId xmlns:a16="http://schemas.microsoft.com/office/drawing/2014/main" id="{19FA384F-77B5-4C60-9C52-91D830340C0E}"/>
              </a:ext>
            </a:extLst>
          </p:cNvPr>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a:extLst>
              <a:ext uri="{FF2B5EF4-FFF2-40B4-BE49-F238E27FC236}">
                <a16:creationId xmlns:a16="http://schemas.microsoft.com/office/drawing/2014/main" id="{A3FC81E1-8140-4AC5-9CD4-48F2DF214950}"/>
              </a:ext>
            </a:extLst>
          </p:cNvPr>
          <p:cNvSpPr txBox="1">
            <a:spLocks/>
          </p:cNvSpPr>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a:extLst>
              <a:ext uri="{FF2B5EF4-FFF2-40B4-BE49-F238E27FC236}">
                <a16:creationId xmlns:a16="http://schemas.microsoft.com/office/drawing/2014/main" id="{11A575DC-9B10-4BD6-AB12-4E22B1A29E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extLst>
      <p:ext uri="{BB962C8B-B14F-4D97-AF65-F5344CB8AC3E}">
        <p14:creationId xmlns:p14="http://schemas.microsoft.com/office/powerpoint/2010/main" val="880857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0628F1-A580-4244-90B3-C92F6ECE70D1}"/>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3" name="页脚占位符 2">
            <a:extLst>
              <a:ext uri="{FF2B5EF4-FFF2-40B4-BE49-F238E27FC236}">
                <a16:creationId xmlns:a16="http://schemas.microsoft.com/office/drawing/2014/main" id="{AAAEEF43-CB3C-4C9D-BC4A-8D42BEF996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14BFDBC-0607-4AFA-AA79-6316007D3DBF}"/>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a:extLst>
              <a:ext uri="{FF2B5EF4-FFF2-40B4-BE49-F238E27FC236}">
                <a16:creationId xmlns:a16="http://schemas.microsoft.com/office/drawing/2014/main" id="{0777733B-BF14-4266-89E8-8287AD116E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p:blipFill>
        <p:spPr>
          <a:xfrm>
            <a:off x="0" y="12700"/>
            <a:ext cx="12192000" cy="4318000"/>
          </a:xfrm>
          <a:prstGeom prst="rect">
            <a:avLst/>
          </a:prstGeom>
        </p:spPr>
      </p:pic>
      <p:pic>
        <p:nvPicPr>
          <p:cNvPr id="6" name="图片 5">
            <a:extLst>
              <a:ext uri="{FF2B5EF4-FFF2-40B4-BE49-F238E27FC236}">
                <a16:creationId xmlns:a16="http://schemas.microsoft.com/office/drawing/2014/main" id="{52F76BE5-8AFE-42A5-9D03-B467202448D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p:blipFill>
        <p:spPr>
          <a:xfrm>
            <a:off x="0" y="0"/>
            <a:ext cx="12192000" cy="4324182"/>
          </a:xfrm>
          <a:prstGeom prst="rect">
            <a:avLst/>
          </a:prstGeom>
        </p:spPr>
      </p:pic>
      <p:sp>
        <p:nvSpPr>
          <p:cNvPr id="7" name="Titre 11">
            <a:extLst>
              <a:ext uri="{FF2B5EF4-FFF2-40B4-BE49-F238E27FC236}">
                <a16:creationId xmlns:a16="http://schemas.microsoft.com/office/drawing/2014/main" id="{775EA0A4-24A9-4366-A4A9-6B800D7E69A0}"/>
              </a:ext>
            </a:extLst>
          </p:cNvPr>
          <p:cNvSpPr txBox="1">
            <a:spLocks/>
          </p:cNvSpPr>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a:extLst>
              <a:ext uri="{FF2B5EF4-FFF2-40B4-BE49-F238E27FC236}">
                <a16:creationId xmlns:a16="http://schemas.microsoft.com/office/drawing/2014/main" id="{5E26E1D7-1B3B-4895-BF47-7968035521C2}"/>
              </a:ext>
            </a:extLst>
          </p:cNvPr>
          <p:cNvSpPr txBox="1">
            <a:spLocks/>
          </p:cNvSpPr>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a:extLst>
              <a:ext uri="{FF2B5EF4-FFF2-40B4-BE49-F238E27FC236}">
                <a16:creationId xmlns:a16="http://schemas.microsoft.com/office/drawing/2014/main" id="{5722EF09-0B44-48FE-A2C5-A020F722BDDB}"/>
              </a:ext>
            </a:extLst>
          </p:cNvPr>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a:extLst>
              <a:ext uri="{FF2B5EF4-FFF2-40B4-BE49-F238E27FC236}">
                <a16:creationId xmlns:a16="http://schemas.microsoft.com/office/drawing/2014/main" id="{F1EE6899-AEFD-4A54-9527-392E7518DC9A}"/>
              </a:ext>
            </a:extLst>
          </p:cNvPr>
          <p:cNvSpPr txBox="1">
            <a:spLocks/>
          </p:cNvSpPr>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extLst>
      <p:ext uri="{BB962C8B-B14F-4D97-AF65-F5344CB8AC3E}">
        <p14:creationId xmlns:p14="http://schemas.microsoft.com/office/powerpoint/2010/main" val="311432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ED91278E-C6D7-410F-87A0-63C1FB72BA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2022/1/5</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a:extLst>
              <a:ext uri="{FF2B5EF4-FFF2-40B4-BE49-F238E27FC236}">
                <a16:creationId xmlns:a16="http://schemas.microsoft.com/office/drawing/2014/main" id="{82AE5BBE-07F8-487C-9ADF-A1B6AB17EA7A}"/>
              </a:ext>
            </a:extLst>
          </p:cNvPr>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a:extLst>
              <a:ext uri="{FF2B5EF4-FFF2-40B4-BE49-F238E27FC236}">
                <a16:creationId xmlns:a16="http://schemas.microsoft.com/office/drawing/2014/main" id="{00FDB4BC-BD5F-4548-A77E-57DAA4074E7A}"/>
              </a:ext>
            </a:extLst>
          </p:cNvPr>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a:extLst>
              <a:ext uri="{FF2B5EF4-FFF2-40B4-BE49-F238E27FC236}">
                <a16:creationId xmlns:a16="http://schemas.microsoft.com/office/drawing/2014/main" id="{D39070D7-E20E-45E2-82B4-C33FA2D7B434}"/>
              </a:ext>
            </a:extLst>
          </p:cNvPr>
          <p:cNvSpPr txBox="1">
            <a:spLocks/>
          </p:cNvSpPr>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a:extLst>
              <a:ext uri="{FF2B5EF4-FFF2-40B4-BE49-F238E27FC236}">
                <a16:creationId xmlns:a16="http://schemas.microsoft.com/office/drawing/2014/main" id="{A5708F87-7DFF-4863-AA1D-F366A5B04948}"/>
              </a:ext>
            </a:extLst>
          </p:cNvPr>
          <p:cNvCxnSpPr>
            <a:cxnSpLocks/>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1EF2837D-4F95-40E2-9466-69F57CC7F261}"/>
              </a:ext>
            </a:extLst>
          </p:cNvPr>
          <p:cNvGrpSpPr/>
          <p:nvPr userDrawn="1"/>
        </p:nvGrpSpPr>
        <p:grpSpPr>
          <a:xfrm>
            <a:off x="9057832" y="3429000"/>
            <a:ext cx="2101020" cy="2015089"/>
            <a:chOff x="1048224" y="3047028"/>
            <a:chExt cx="2862843" cy="2991505"/>
          </a:xfrm>
        </p:grpSpPr>
        <p:sp>
          <p:nvSpPr>
            <p:cNvPr id="20" name="矩形 19">
              <a:extLst>
                <a:ext uri="{FF2B5EF4-FFF2-40B4-BE49-F238E27FC236}">
                  <a16:creationId xmlns:a16="http://schemas.microsoft.com/office/drawing/2014/main" id="{E2E5E18B-B17B-4CF0-91C1-2F337223C159}"/>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CED13C6-AA85-49A9-A1D7-7CA45A4CBC23}"/>
                </a:ext>
              </a:extLst>
            </p:cNvPr>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a:extLst>
              <a:ext uri="{FF2B5EF4-FFF2-40B4-BE49-F238E27FC236}">
                <a16:creationId xmlns:a16="http://schemas.microsoft.com/office/drawing/2014/main" id="{F974BA68-7FCA-4F90-8266-0C1ECA3CE49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extLst>
      <p:ext uri="{BB962C8B-B14F-4D97-AF65-F5344CB8AC3E}">
        <p14:creationId xmlns:p14="http://schemas.microsoft.com/office/powerpoint/2010/main" val="390728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25E381-EA58-4975-B238-8FA632044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70187C-8796-4249-990A-FB6843249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D91CDE-F2A0-41DA-93EC-138E088FE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2022/1/5</a:t>
            </a:fld>
            <a:endParaRPr lang="zh-CN" altLang="en-US"/>
          </a:p>
        </p:txBody>
      </p:sp>
      <p:sp>
        <p:nvSpPr>
          <p:cNvPr id="5" name="页脚占位符 4">
            <a:extLst>
              <a:ext uri="{FF2B5EF4-FFF2-40B4-BE49-F238E27FC236}">
                <a16:creationId xmlns:a16="http://schemas.microsoft.com/office/drawing/2014/main" id="{A660DED4-4CAB-4916-A78A-CF3FC216E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43020A-9CA1-4F86-9A1D-27F86A468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55020842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51" r:id="rId5"/>
    <p:sldLayoutId id="2147483661" r:id="rId6"/>
    <p:sldLayoutId id="2147483654" r:id="rId7"/>
    <p:sldLayoutId id="2147483655" r:id="rId8"/>
    <p:sldLayoutId id="2147483663" r:id="rId9"/>
    <p:sldLayoutId id="2147483664" r:id="rId10"/>
    <p:sldLayoutId id="2147483665" r:id="rId11"/>
    <p:sldLayoutId id="2147483671" r:id="rId12"/>
    <p:sldLayoutId id="2147483670" r:id="rId13"/>
    <p:sldLayoutId id="2147483669" r:id="rId14"/>
    <p:sldLayoutId id="2147483668" r:id="rId15"/>
    <p:sldLayoutId id="2147483667" r:id="rId16"/>
    <p:sldLayoutId id="2147483672" r:id="rId17"/>
    <p:sldLayoutId id="2147483673" r:id="rId18"/>
    <p:sldLayoutId id="2147483652" r:id="rId19"/>
    <p:sldLayoutId id="2147483653" r:id="rId20"/>
    <p:sldLayoutId id="2147483656" r:id="rId21"/>
    <p:sldLayoutId id="2147483657" r:id="rId22"/>
    <p:sldLayoutId id="2147483658" r:id="rId23"/>
    <p:sldLayoutId id="214748365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A1081B91-11C6-4054-AA39-C7834EA22D5D}"/>
              </a:ext>
            </a:extLst>
          </p:cNvPr>
          <p:cNvSpPr txBox="1"/>
          <p:nvPr/>
        </p:nvSpPr>
        <p:spPr>
          <a:xfrm>
            <a:off x="700652" y="4067524"/>
            <a:ext cx="6097604" cy="400110"/>
          </a:xfrm>
          <a:prstGeom prst="rect">
            <a:avLst/>
          </a:prstGeom>
          <a:noFill/>
        </p:spPr>
        <p:txBody>
          <a:bodyPr wrap="square">
            <a:spAutoFit/>
          </a:bodyPr>
          <a:lstStyle/>
          <a:p>
            <a:r>
              <a:rPr lang="zh-CN" altLang="en-US" sz="2000" dirty="0">
                <a:solidFill>
                  <a:schemeClr val="bg1">
                    <a:lumMod val="85000"/>
                  </a:schemeClr>
                </a:solidFill>
                <a:latin typeface="微软雅黑" panose="020B0503020204020204" pitchFamily="34" charset="-122"/>
                <a:ea typeface="微软雅黑" panose="020B0503020204020204" pitchFamily="34" charset="-122"/>
              </a:rPr>
              <a:t>汇报人：</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XXX</a:t>
            </a:r>
            <a:endParaRPr lang="zh-CN" altLang="en-US" sz="2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18EB74C2-1194-4DBC-B90D-2841383C05A3}"/>
              </a:ext>
            </a:extLst>
          </p:cNvPr>
          <p:cNvSpPr txBox="1"/>
          <p:nvPr/>
        </p:nvSpPr>
        <p:spPr>
          <a:xfrm>
            <a:off x="4482643" y="4075575"/>
            <a:ext cx="6097604" cy="400110"/>
          </a:xfrm>
          <a:prstGeom prst="rect">
            <a:avLst/>
          </a:prstGeom>
          <a:noFill/>
        </p:spPr>
        <p:txBody>
          <a:bodyPr wrap="square">
            <a:spAutoFit/>
          </a:bodyPr>
          <a:lstStyle/>
          <a:p>
            <a:r>
              <a:rPr lang="en-US" altLang="zh-CN" sz="2000" dirty="0">
                <a:solidFill>
                  <a:schemeClr val="bg1">
                    <a:lumMod val="85000"/>
                  </a:schemeClr>
                </a:solidFill>
                <a:latin typeface="微软雅黑" panose="020B0503020204020204" pitchFamily="34" charset="-122"/>
                <a:ea typeface="微软雅黑" panose="020B0503020204020204" pitchFamily="34" charset="-122"/>
              </a:rPr>
              <a:t>20XX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年 </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X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月</a:t>
            </a:r>
          </a:p>
        </p:txBody>
      </p:sp>
      <p:sp>
        <p:nvSpPr>
          <p:cNvPr id="23" name="Titre 11">
            <a:extLst>
              <a:ext uri="{FF2B5EF4-FFF2-40B4-BE49-F238E27FC236}">
                <a16:creationId xmlns:a16="http://schemas.microsoft.com/office/drawing/2014/main" id="{3D7BC4E3-CADE-4B77-984A-FF6A824F5E2B}"/>
              </a:ext>
            </a:extLst>
          </p:cNvPr>
          <p:cNvSpPr txBox="1">
            <a:spLocks/>
          </p:cNvSpPr>
          <p:nvPr/>
        </p:nvSpPr>
        <p:spPr>
          <a:xfrm>
            <a:off x="604520" y="2212466"/>
            <a:ext cx="10996241"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5400" b="1" dirty="0">
                <a:solidFill>
                  <a:schemeClr val="bg1"/>
                </a:solidFill>
                <a:latin typeface="微软雅黑" panose="020B0503020204020204" pitchFamily="34" charset="-122"/>
                <a:ea typeface="微软雅黑" panose="020B0503020204020204" pitchFamily="34" charset="-122"/>
              </a:rPr>
              <a:t>上海交通大学</a:t>
            </a:r>
            <a:r>
              <a:rPr lang="en-US" altLang="zh-CN" sz="5400" b="1" dirty="0">
                <a:solidFill>
                  <a:schemeClr val="bg1"/>
                </a:solidFill>
                <a:latin typeface="微软雅黑" panose="020B0503020204020204" pitchFamily="34" charset="-122"/>
                <a:ea typeface="微软雅黑" panose="020B0503020204020204" pitchFamily="34" charset="-122"/>
              </a:rPr>
              <a:t>PPT</a:t>
            </a:r>
            <a:r>
              <a:rPr lang="zh-CN" altLang="en-US" sz="5400" b="1" dirty="0">
                <a:solidFill>
                  <a:schemeClr val="bg1"/>
                </a:solidFill>
                <a:latin typeface="微软雅黑" panose="020B0503020204020204" pitchFamily="34" charset="-122"/>
                <a:ea typeface="微软雅黑" panose="020B0503020204020204" pitchFamily="34" charset="-122"/>
              </a:rPr>
              <a:t>模板</a:t>
            </a:r>
            <a:endParaRPr lang="fr-FR" sz="5400" dirty="0">
              <a:solidFill>
                <a:schemeClr val="bg1"/>
              </a:solidFill>
              <a:latin typeface="微软雅黑" panose="020B0503020204020204" pitchFamily="34" charset="-122"/>
              <a:ea typeface="微软雅黑" panose="020B0503020204020204" pitchFamily="34" charset="-122"/>
            </a:endParaRPr>
          </a:p>
        </p:txBody>
      </p:sp>
      <p:sp>
        <p:nvSpPr>
          <p:cNvPr id="24" name="Espace réservé du texte 12">
            <a:extLst>
              <a:ext uri="{FF2B5EF4-FFF2-40B4-BE49-F238E27FC236}">
                <a16:creationId xmlns:a16="http://schemas.microsoft.com/office/drawing/2014/main" id="{34ABC0C7-BC7A-4593-B6CE-ACAA0BE17AD7}"/>
              </a:ext>
            </a:extLst>
          </p:cNvPr>
          <p:cNvSpPr txBox="1">
            <a:spLocks/>
          </p:cNvSpPr>
          <p:nvPr/>
        </p:nvSpPr>
        <p:spPr>
          <a:xfrm>
            <a:off x="604520" y="3193108"/>
            <a:ext cx="9338009" cy="38779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dirty="0">
                <a:solidFill>
                  <a:schemeClr val="bg1">
                    <a:lumMod val="95000"/>
                  </a:schemeClr>
                </a:solidFill>
                <a:latin typeface="微软雅黑" panose="020B0503020204020204" pitchFamily="34" charset="-122"/>
                <a:ea typeface="微软雅黑" panose="020B0503020204020204" pitchFamily="34" charset="-122"/>
              </a:rPr>
              <a:t>在此输入二级标题</a:t>
            </a:r>
            <a:endParaRPr lang="fr-FR" sz="28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936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texte 14">
            <a:extLst>
              <a:ext uri="{FF2B5EF4-FFF2-40B4-BE49-F238E27FC236}">
                <a16:creationId xmlns:a16="http://schemas.microsoft.com/office/drawing/2014/main" id="{83D0412D-7E09-4DA1-8702-C2D511B0E64C}"/>
              </a:ext>
            </a:extLst>
          </p:cNvPr>
          <p:cNvSpPr txBox="1">
            <a:spLocks/>
          </p:cNvSpPr>
          <p:nvPr/>
        </p:nvSpPr>
        <p:spPr>
          <a:xfrm>
            <a:off x="914610" y="4370186"/>
            <a:ext cx="10053742" cy="1596719"/>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50000"/>
              </a:lnSpc>
            </a:pPr>
            <a:r>
              <a:rPr lang="zh-CN" altLang="en-US" sz="2400" dirty="0">
                <a:solidFill>
                  <a:schemeClr val="tx1">
                    <a:lumMod val="65000"/>
                    <a:lumOff val="35000"/>
                  </a:schemeClr>
                </a:solidFill>
              </a:rPr>
              <a:t>         在此输入内容介绍在此输入内容介绍在此输入内容介绍在此输入内容介绍在此输入内容介绍在此输入内容介绍在此输入内容介绍在此输入内容介绍在此输入内容介绍在此输入内容介绍</a:t>
            </a:r>
            <a:endParaRPr lang="en-GB" altLang="zh-CN" sz="2400" dirty="0">
              <a:solidFill>
                <a:schemeClr val="tx1">
                  <a:lumMod val="65000"/>
                  <a:lumOff val="35000"/>
                </a:schemeClr>
              </a:solidFill>
            </a:endParaRPr>
          </a:p>
        </p:txBody>
      </p:sp>
      <p:sp>
        <p:nvSpPr>
          <p:cNvPr id="10" name="Titre 11">
            <a:extLst>
              <a:ext uri="{FF2B5EF4-FFF2-40B4-BE49-F238E27FC236}">
                <a16:creationId xmlns:a16="http://schemas.microsoft.com/office/drawing/2014/main" id="{BDB6EDAE-2D6A-4C0F-93DC-81A060A36FF4}"/>
              </a:ext>
            </a:extLst>
          </p:cNvPr>
          <p:cNvSpPr txBox="1">
            <a:spLocks/>
          </p:cNvSpPr>
          <p:nvPr/>
        </p:nvSpPr>
        <p:spPr>
          <a:xfrm>
            <a:off x="2963094" y="2849421"/>
            <a:ext cx="6307032"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BD9F68"/>
                </a:solidFill>
              </a:rPr>
              <a:t>第一章 标题</a:t>
            </a:r>
            <a:endParaRPr lang="en-GB" sz="4800" b="1" dirty="0">
              <a:solidFill>
                <a:srgbClr val="BD9F68"/>
              </a:solidFill>
            </a:endParaRPr>
          </a:p>
        </p:txBody>
      </p:sp>
    </p:spTree>
    <p:extLst>
      <p:ext uri="{BB962C8B-B14F-4D97-AF65-F5344CB8AC3E}">
        <p14:creationId xmlns:p14="http://schemas.microsoft.com/office/powerpoint/2010/main" val="3162628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1">
            <a:extLst>
              <a:ext uri="{FF2B5EF4-FFF2-40B4-BE49-F238E27FC236}">
                <a16:creationId xmlns:a16="http://schemas.microsoft.com/office/drawing/2014/main" id="{0E907CD5-16E5-429C-99FC-6E90606E6125}"/>
              </a:ext>
            </a:extLst>
          </p:cNvPr>
          <p:cNvSpPr txBox="1">
            <a:spLocks/>
          </p:cNvSpPr>
          <p:nvPr/>
        </p:nvSpPr>
        <p:spPr>
          <a:xfrm>
            <a:off x="1190837" y="2955930"/>
            <a:ext cx="2263563"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zh-CN" altLang="en-US" sz="4800" b="1" dirty="0">
                <a:solidFill>
                  <a:srgbClr val="BD9F68"/>
                </a:solidFill>
              </a:rPr>
              <a:t>标  题</a:t>
            </a:r>
            <a:endParaRPr lang="en-GB" sz="4800" b="1" dirty="0">
              <a:solidFill>
                <a:srgbClr val="BD9F68"/>
              </a:solidFill>
            </a:endParaRPr>
          </a:p>
        </p:txBody>
      </p:sp>
      <p:sp>
        <p:nvSpPr>
          <p:cNvPr id="18" name="Espace réservé du texte 14">
            <a:extLst>
              <a:ext uri="{FF2B5EF4-FFF2-40B4-BE49-F238E27FC236}">
                <a16:creationId xmlns:a16="http://schemas.microsoft.com/office/drawing/2014/main" id="{83D0412D-7E09-4DA1-8702-C2D511B0E64C}"/>
              </a:ext>
            </a:extLst>
          </p:cNvPr>
          <p:cNvSpPr txBox="1">
            <a:spLocks/>
          </p:cNvSpPr>
          <p:nvPr/>
        </p:nvSpPr>
        <p:spPr>
          <a:xfrm>
            <a:off x="1105110" y="4444798"/>
            <a:ext cx="7191055" cy="1596719"/>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50000"/>
              </a:lnSpc>
            </a:pPr>
            <a:r>
              <a:rPr lang="zh-CN" altLang="en-US" sz="2400" dirty="0">
                <a:solidFill>
                  <a:schemeClr val="tx1">
                    <a:lumMod val="65000"/>
                    <a:lumOff val="35000"/>
                  </a:schemeClr>
                </a:solidFill>
              </a:rPr>
              <a:t>         在此输入内容介绍在此输入内容介绍在此输入内容介绍在此输入内容介绍在此输入内容介绍在此输入内容介绍在此输入内容介绍</a:t>
            </a:r>
            <a:endParaRPr lang="en-GB" altLang="zh-CN" sz="2400" dirty="0">
              <a:solidFill>
                <a:schemeClr val="tx1">
                  <a:lumMod val="65000"/>
                  <a:lumOff val="35000"/>
                </a:schemeClr>
              </a:solidFill>
            </a:endParaRPr>
          </a:p>
        </p:txBody>
      </p:sp>
      <p:sp>
        <p:nvSpPr>
          <p:cNvPr id="16" name="文本框 15">
            <a:extLst>
              <a:ext uri="{FF2B5EF4-FFF2-40B4-BE49-F238E27FC236}">
                <a16:creationId xmlns:a16="http://schemas.microsoft.com/office/drawing/2014/main" id="{E64BCDBD-0347-4392-9B36-1C355380AFEF}"/>
              </a:ext>
            </a:extLst>
          </p:cNvPr>
          <p:cNvSpPr txBox="1"/>
          <p:nvPr/>
        </p:nvSpPr>
        <p:spPr>
          <a:xfrm>
            <a:off x="9343648" y="3698956"/>
            <a:ext cx="1743242" cy="2123658"/>
          </a:xfrm>
          <a:prstGeom prst="rect">
            <a:avLst/>
          </a:prstGeom>
          <a:noFill/>
        </p:spPr>
        <p:txBody>
          <a:bodyPr wrap="square" rtlCol="0">
            <a:spAutoFit/>
          </a:bodyPr>
          <a:lstStyle/>
          <a:p>
            <a:r>
              <a:rPr lang="en-US" altLang="zh-CN" sz="9600" dirty="0">
                <a:solidFill>
                  <a:srgbClr val="BD9F68"/>
                </a:solidFill>
                <a:latin typeface="微软雅黑" panose="020B0503020204020204" pitchFamily="34" charset="-122"/>
                <a:ea typeface="微软雅黑" panose="020B0503020204020204" pitchFamily="34" charset="-122"/>
              </a:rPr>
              <a:t>01</a:t>
            </a:r>
          </a:p>
          <a:p>
            <a:endParaRPr lang="zh-CN" altLang="en-US" sz="3600" dirty="0"/>
          </a:p>
        </p:txBody>
      </p:sp>
    </p:spTree>
    <p:extLst>
      <p:ext uri="{BB962C8B-B14F-4D97-AF65-F5344CB8AC3E}">
        <p14:creationId xmlns:p14="http://schemas.microsoft.com/office/powerpoint/2010/main" val="347862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1">
            <a:extLst>
              <a:ext uri="{FF2B5EF4-FFF2-40B4-BE49-F238E27FC236}">
                <a16:creationId xmlns:a16="http://schemas.microsoft.com/office/drawing/2014/main" id="{0E907CD5-16E5-429C-99FC-6E90606E6125}"/>
              </a:ext>
            </a:extLst>
          </p:cNvPr>
          <p:cNvSpPr txBox="1">
            <a:spLocks/>
          </p:cNvSpPr>
          <p:nvPr/>
        </p:nvSpPr>
        <p:spPr>
          <a:xfrm>
            <a:off x="1105110" y="4302863"/>
            <a:ext cx="5411787"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zh-CN" altLang="en-US" sz="4800" b="1" dirty="0">
                <a:solidFill>
                  <a:srgbClr val="063A65"/>
                </a:solidFill>
              </a:rPr>
              <a:t>标  题</a:t>
            </a:r>
            <a:endParaRPr lang="en-GB" sz="4800" b="1" dirty="0">
              <a:solidFill>
                <a:srgbClr val="063A65"/>
              </a:solidFill>
            </a:endParaRPr>
          </a:p>
        </p:txBody>
      </p:sp>
      <p:sp>
        <p:nvSpPr>
          <p:cNvPr id="18" name="Espace réservé du texte 14">
            <a:extLst>
              <a:ext uri="{FF2B5EF4-FFF2-40B4-BE49-F238E27FC236}">
                <a16:creationId xmlns:a16="http://schemas.microsoft.com/office/drawing/2014/main" id="{83D0412D-7E09-4DA1-8702-C2D511B0E64C}"/>
              </a:ext>
            </a:extLst>
          </p:cNvPr>
          <p:cNvSpPr txBox="1">
            <a:spLocks/>
          </p:cNvSpPr>
          <p:nvPr/>
        </p:nvSpPr>
        <p:spPr>
          <a:xfrm>
            <a:off x="315913" y="5204354"/>
            <a:ext cx="8218481" cy="1042721"/>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50000"/>
              </a:lnSpc>
            </a:pPr>
            <a:r>
              <a:rPr lang="zh-CN" altLang="en-US" sz="2400" dirty="0">
                <a:solidFill>
                  <a:schemeClr val="tx1">
                    <a:lumMod val="65000"/>
                    <a:lumOff val="35000"/>
                  </a:schemeClr>
                </a:solidFill>
              </a:rPr>
              <a:t>         在此输入内容介绍在此输入内容介绍在此输入内容介绍在此输入内容介绍在此输入内容介绍</a:t>
            </a:r>
            <a:endParaRPr lang="en-GB" altLang="zh-CN" sz="2800" dirty="0">
              <a:solidFill>
                <a:schemeClr val="tx1">
                  <a:lumMod val="65000"/>
                  <a:lumOff val="35000"/>
                </a:schemeClr>
              </a:solidFill>
            </a:endParaRPr>
          </a:p>
        </p:txBody>
      </p:sp>
      <p:sp>
        <p:nvSpPr>
          <p:cNvPr id="16" name="文本框 15">
            <a:extLst>
              <a:ext uri="{FF2B5EF4-FFF2-40B4-BE49-F238E27FC236}">
                <a16:creationId xmlns:a16="http://schemas.microsoft.com/office/drawing/2014/main" id="{E64BCDBD-0347-4392-9B36-1C355380AFEF}"/>
              </a:ext>
            </a:extLst>
          </p:cNvPr>
          <p:cNvSpPr txBox="1"/>
          <p:nvPr/>
        </p:nvSpPr>
        <p:spPr>
          <a:xfrm>
            <a:off x="9343648" y="3698956"/>
            <a:ext cx="1743242" cy="2123658"/>
          </a:xfrm>
          <a:prstGeom prst="rect">
            <a:avLst/>
          </a:prstGeom>
          <a:noFill/>
        </p:spPr>
        <p:txBody>
          <a:bodyPr wrap="square" rtlCol="0">
            <a:spAutoFit/>
          </a:bodyPr>
          <a:lstStyle/>
          <a:p>
            <a:r>
              <a:rPr lang="en-US" altLang="zh-CN" sz="9600" dirty="0">
                <a:solidFill>
                  <a:srgbClr val="BD9F68"/>
                </a:solidFill>
                <a:latin typeface="微软雅黑" panose="020B0503020204020204" pitchFamily="34" charset="-122"/>
                <a:ea typeface="微软雅黑" panose="020B0503020204020204" pitchFamily="34" charset="-122"/>
              </a:rPr>
              <a:t>01</a:t>
            </a:r>
          </a:p>
          <a:p>
            <a:endParaRPr lang="zh-CN" altLang="en-US" sz="3600" dirty="0"/>
          </a:p>
        </p:txBody>
      </p:sp>
    </p:spTree>
    <p:extLst>
      <p:ext uri="{BB962C8B-B14F-4D97-AF65-F5344CB8AC3E}">
        <p14:creationId xmlns:p14="http://schemas.microsoft.com/office/powerpoint/2010/main" val="2127951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E64BCDBD-0347-4392-9B36-1C355380AFEF}"/>
              </a:ext>
            </a:extLst>
          </p:cNvPr>
          <p:cNvSpPr txBox="1"/>
          <p:nvPr/>
        </p:nvSpPr>
        <p:spPr>
          <a:xfrm>
            <a:off x="1390926" y="3698956"/>
            <a:ext cx="1743242" cy="2123658"/>
          </a:xfrm>
          <a:prstGeom prst="rect">
            <a:avLst/>
          </a:prstGeom>
          <a:noFill/>
        </p:spPr>
        <p:txBody>
          <a:bodyPr wrap="square" rtlCol="0">
            <a:spAutoFit/>
          </a:bodyPr>
          <a:lstStyle/>
          <a:p>
            <a:r>
              <a:rPr lang="en-US" altLang="zh-CN" sz="9600" dirty="0">
                <a:solidFill>
                  <a:srgbClr val="BD9F68"/>
                </a:solidFill>
                <a:latin typeface="微软雅黑" panose="020B0503020204020204" pitchFamily="34" charset="-122"/>
                <a:ea typeface="微软雅黑" panose="020B0503020204020204" pitchFamily="34" charset="-122"/>
              </a:rPr>
              <a:t>01</a:t>
            </a:r>
          </a:p>
          <a:p>
            <a:endParaRPr lang="zh-CN" altLang="en-US" sz="3600" dirty="0"/>
          </a:p>
        </p:txBody>
      </p:sp>
      <p:sp>
        <p:nvSpPr>
          <p:cNvPr id="17" name="Titre 11">
            <a:extLst>
              <a:ext uri="{FF2B5EF4-FFF2-40B4-BE49-F238E27FC236}">
                <a16:creationId xmlns:a16="http://schemas.microsoft.com/office/drawing/2014/main" id="{0E907CD5-16E5-429C-99FC-6E90606E6125}"/>
              </a:ext>
            </a:extLst>
          </p:cNvPr>
          <p:cNvSpPr txBox="1">
            <a:spLocks/>
          </p:cNvSpPr>
          <p:nvPr/>
        </p:nvSpPr>
        <p:spPr>
          <a:xfrm>
            <a:off x="3574085" y="4403888"/>
            <a:ext cx="5411787"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zh-CN" altLang="en-US" sz="4800" b="1" dirty="0">
                <a:solidFill>
                  <a:srgbClr val="063A65"/>
                </a:solidFill>
              </a:rPr>
              <a:t>标  题</a:t>
            </a:r>
            <a:endParaRPr lang="en-GB" sz="4800" b="1" dirty="0">
              <a:solidFill>
                <a:srgbClr val="063A65"/>
              </a:solidFill>
            </a:endParaRPr>
          </a:p>
        </p:txBody>
      </p:sp>
      <p:sp>
        <p:nvSpPr>
          <p:cNvPr id="18" name="Espace réservé du texte 14">
            <a:extLst>
              <a:ext uri="{FF2B5EF4-FFF2-40B4-BE49-F238E27FC236}">
                <a16:creationId xmlns:a16="http://schemas.microsoft.com/office/drawing/2014/main" id="{83D0412D-7E09-4DA1-8702-C2D511B0E64C}"/>
              </a:ext>
            </a:extLst>
          </p:cNvPr>
          <p:cNvSpPr txBox="1">
            <a:spLocks/>
          </p:cNvSpPr>
          <p:nvPr/>
        </p:nvSpPr>
        <p:spPr>
          <a:xfrm>
            <a:off x="3325813" y="5205285"/>
            <a:ext cx="8218481" cy="1042721"/>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50000"/>
              </a:lnSpc>
            </a:pPr>
            <a:r>
              <a:rPr lang="zh-CN" altLang="en-US" sz="2400" dirty="0">
                <a:solidFill>
                  <a:schemeClr val="tx1">
                    <a:lumMod val="65000"/>
                    <a:lumOff val="35000"/>
                  </a:schemeClr>
                </a:solidFill>
              </a:rPr>
              <a:t>         在此输入内容介绍在此输入内容介绍在此输入内容介绍在此输入内容介绍在此输入内容介绍</a:t>
            </a:r>
            <a:endParaRPr lang="en-GB" altLang="zh-CN" sz="2800" dirty="0">
              <a:solidFill>
                <a:schemeClr val="tx1">
                  <a:lumMod val="65000"/>
                  <a:lumOff val="35000"/>
                </a:schemeClr>
              </a:solidFill>
            </a:endParaRPr>
          </a:p>
        </p:txBody>
      </p:sp>
    </p:spTree>
    <p:extLst>
      <p:ext uri="{BB962C8B-B14F-4D97-AF65-F5344CB8AC3E}">
        <p14:creationId xmlns:p14="http://schemas.microsoft.com/office/powerpoint/2010/main" val="3172313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4" y="2243253"/>
            <a:ext cx="8694263" cy="2042354"/>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请在此添加标题内容或段落要点</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请在此输入文字说明请在此输入文字说明请在此输入文字说明请在此输入文字说明请在此输入文字说明请在此输入文字说明请在此输入文字说明。</a:t>
            </a: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在此输入标题</a:t>
            </a:r>
          </a:p>
        </p:txBody>
      </p:sp>
    </p:spTree>
    <p:extLst>
      <p:ext uri="{BB962C8B-B14F-4D97-AF65-F5344CB8AC3E}">
        <p14:creationId xmlns:p14="http://schemas.microsoft.com/office/powerpoint/2010/main" val="4118795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在此输入标题</a:t>
            </a:r>
          </a:p>
        </p:txBody>
      </p:sp>
      <p:sp>
        <p:nvSpPr>
          <p:cNvPr id="14" name="文本框 13">
            <a:extLst>
              <a:ext uri="{FF2B5EF4-FFF2-40B4-BE49-F238E27FC236}">
                <a16:creationId xmlns:a16="http://schemas.microsoft.com/office/drawing/2014/main" id="{E2E96786-9A0E-4780-8CA5-E645145FD6D2}"/>
              </a:ext>
            </a:extLst>
          </p:cNvPr>
          <p:cNvSpPr txBox="1"/>
          <p:nvPr/>
        </p:nvSpPr>
        <p:spPr>
          <a:xfrm>
            <a:off x="1951755" y="1730484"/>
            <a:ext cx="3483845" cy="2925673"/>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请在此输入文字说明请在此输入文字说明请在此输入文字说明请在此输入文字说明请在此输入文字说明请在此输入文字说明。</a:t>
            </a:r>
          </a:p>
        </p:txBody>
      </p:sp>
      <p:sp>
        <p:nvSpPr>
          <p:cNvPr id="20" name="文本框 19">
            <a:extLst>
              <a:ext uri="{FF2B5EF4-FFF2-40B4-BE49-F238E27FC236}">
                <a16:creationId xmlns:a16="http://schemas.microsoft.com/office/drawing/2014/main" id="{F9645B90-95F4-4D38-9595-60A7C6BC6291}"/>
              </a:ext>
            </a:extLst>
          </p:cNvPr>
          <p:cNvSpPr txBox="1"/>
          <p:nvPr/>
        </p:nvSpPr>
        <p:spPr>
          <a:xfrm>
            <a:off x="7198087" y="1730484"/>
            <a:ext cx="3483845" cy="2925673"/>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请在此输入文字说明请在此输入文字说明请在此输入文字说明请在此输入文字说明请在此输入文字说明请在此输入文字说明。</a:t>
            </a:r>
          </a:p>
        </p:txBody>
      </p:sp>
    </p:spTree>
    <p:extLst>
      <p:ext uri="{BB962C8B-B14F-4D97-AF65-F5344CB8AC3E}">
        <p14:creationId xmlns:p14="http://schemas.microsoft.com/office/powerpoint/2010/main" val="2236598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在此输入标题</a:t>
            </a:r>
          </a:p>
        </p:txBody>
      </p:sp>
      <p:sp>
        <p:nvSpPr>
          <p:cNvPr id="14" name="文本框 13">
            <a:extLst>
              <a:ext uri="{FF2B5EF4-FFF2-40B4-BE49-F238E27FC236}">
                <a16:creationId xmlns:a16="http://schemas.microsoft.com/office/drawing/2014/main" id="{E2E96786-9A0E-4780-8CA5-E645145FD6D2}"/>
              </a:ext>
            </a:extLst>
          </p:cNvPr>
          <p:cNvSpPr txBox="1"/>
          <p:nvPr/>
        </p:nvSpPr>
        <p:spPr>
          <a:xfrm>
            <a:off x="1651001" y="1730484"/>
            <a:ext cx="2413000" cy="3405804"/>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
        <p:nvSpPr>
          <p:cNvPr id="24" name="文本框 23">
            <a:extLst>
              <a:ext uri="{FF2B5EF4-FFF2-40B4-BE49-F238E27FC236}">
                <a16:creationId xmlns:a16="http://schemas.microsoft.com/office/drawing/2014/main" id="{58FAD13C-F464-4A4C-9331-C4E509E480BF}"/>
              </a:ext>
            </a:extLst>
          </p:cNvPr>
          <p:cNvSpPr txBox="1"/>
          <p:nvPr/>
        </p:nvSpPr>
        <p:spPr>
          <a:xfrm>
            <a:off x="5062508" y="1730484"/>
            <a:ext cx="2413000" cy="3405804"/>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
        <p:nvSpPr>
          <p:cNvPr id="27" name="文本框 26">
            <a:extLst>
              <a:ext uri="{FF2B5EF4-FFF2-40B4-BE49-F238E27FC236}">
                <a16:creationId xmlns:a16="http://schemas.microsoft.com/office/drawing/2014/main" id="{BB9AD147-0018-4C99-8570-836E9F067C93}"/>
              </a:ext>
            </a:extLst>
          </p:cNvPr>
          <p:cNvSpPr txBox="1"/>
          <p:nvPr/>
        </p:nvSpPr>
        <p:spPr>
          <a:xfrm>
            <a:off x="8489567" y="1730484"/>
            <a:ext cx="2413000" cy="3405804"/>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Tree>
    <p:extLst>
      <p:ext uri="{BB962C8B-B14F-4D97-AF65-F5344CB8AC3E}">
        <p14:creationId xmlns:p14="http://schemas.microsoft.com/office/powerpoint/2010/main" val="2806072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5" y="1730484"/>
            <a:ext cx="5363446" cy="1485278"/>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
        <p:nvSpPr>
          <p:cNvPr id="16" name="文本框 15">
            <a:extLst>
              <a:ext uri="{FF2B5EF4-FFF2-40B4-BE49-F238E27FC236}">
                <a16:creationId xmlns:a16="http://schemas.microsoft.com/office/drawing/2014/main" id="{9C6848ED-6344-4930-842A-585E119C72A7}"/>
              </a:ext>
            </a:extLst>
          </p:cNvPr>
          <p:cNvSpPr txBox="1"/>
          <p:nvPr/>
        </p:nvSpPr>
        <p:spPr>
          <a:xfrm>
            <a:off x="5035913" y="3742254"/>
            <a:ext cx="5363446" cy="1485278"/>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pic>
        <p:nvPicPr>
          <p:cNvPr id="4" name="图片 3">
            <a:extLst>
              <a:ext uri="{FF2B5EF4-FFF2-40B4-BE49-F238E27FC236}">
                <a16:creationId xmlns:a16="http://schemas.microsoft.com/office/drawing/2014/main" id="{22A396AD-9C4C-4719-809D-1B82280A5E3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594600" y="1782778"/>
            <a:ext cx="2645645" cy="1488176"/>
          </a:xfrm>
          <a:prstGeom prst="rect">
            <a:avLst/>
          </a:prstGeom>
        </p:spPr>
      </p:pic>
      <p:pic>
        <p:nvPicPr>
          <p:cNvPr id="17" name="图片 16">
            <a:extLst>
              <a:ext uri="{FF2B5EF4-FFF2-40B4-BE49-F238E27FC236}">
                <a16:creationId xmlns:a16="http://schemas.microsoft.com/office/drawing/2014/main" id="{5991D2D5-9361-4A63-B459-BA1C17EF0C4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47101" y="3672764"/>
            <a:ext cx="2487629" cy="1554768"/>
          </a:xfrm>
          <a:prstGeom prst="rect">
            <a:avLst/>
          </a:prstGeom>
        </p:spPr>
      </p:pic>
      <p:sp>
        <p:nvSpPr>
          <p:cNvPr id="2" name="标题 1">
            <a:extLst>
              <a:ext uri="{FF2B5EF4-FFF2-40B4-BE49-F238E27FC236}">
                <a16:creationId xmlns:a16="http://schemas.microsoft.com/office/drawing/2014/main" id="{91B354F0-18EE-4743-A789-020C2922D63E}"/>
              </a:ext>
            </a:extLst>
          </p:cNvPr>
          <p:cNvSpPr>
            <a:spLocks noGrp="1"/>
          </p:cNvSpPr>
          <p:nvPr>
            <p:ph type="title"/>
          </p:nvPr>
        </p:nvSpPr>
        <p:spPr/>
        <p:txBody>
          <a:bodyPr/>
          <a:lstStyle/>
          <a:p>
            <a:r>
              <a:rPr lang="zh-CN" altLang="en-US" dirty="0"/>
              <a:t>在此输入标题</a:t>
            </a:r>
          </a:p>
        </p:txBody>
      </p:sp>
    </p:spTree>
    <p:extLst>
      <p:ext uri="{BB962C8B-B14F-4D97-AF65-F5344CB8AC3E}">
        <p14:creationId xmlns:p14="http://schemas.microsoft.com/office/powerpoint/2010/main" val="182991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在此输入标题</a:t>
            </a:r>
          </a:p>
        </p:txBody>
      </p:sp>
      <p:graphicFrame>
        <p:nvGraphicFramePr>
          <p:cNvPr id="2" name="表格 3">
            <a:extLst>
              <a:ext uri="{FF2B5EF4-FFF2-40B4-BE49-F238E27FC236}">
                <a16:creationId xmlns:a16="http://schemas.microsoft.com/office/drawing/2014/main" id="{D70A9084-A4D7-43C6-B20E-BAB1F1AFCBE0}"/>
              </a:ext>
            </a:extLst>
          </p:cNvPr>
          <p:cNvGraphicFramePr>
            <a:graphicFrameLocks noGrp="1"/>
          </p:cNvGraphicFramePr>
          <p:nvPr>
            <p:extLst>
              <p:ext uri="{D42A27DB-BD31-4B8C-83A1-F6EECF244321}">
                <p14:modId xmlns:p14="http://schemas.microsoft.com/office/powerpoint/2010/main" val="2978403681"/>
              </p:ext>
            </p:extLst>
          </p:nvPr>
        </p:nvGraphicFramePr>
        <p:xfrm>
          <a:off x="1556277" y="2460382"/>
          <a:ext cx="8356600" cy="3517716"/>
        </p:xfrm>
        <a:graphic>
          <a:graphicData uri="http://schemas.openxmlformats.org/drawingml/2006/table">
            <a:tbl>
              <a:tblPr firstRow="1" bandRow="1">
                <a:tableStyleId>{00A15C55-8517-42AA-B614-E9B94910E393}</a:tableStyleId>
              </a:tblPr>
              <a:tblGrid>
                <a:gridCol w="2089150">
                  <a:extLst>
                    <a:ext uri="{9D8B030D-6E8A-4147-A177-3AD203B41FA5}">
                      <a16:colId xmlns:a16="http://schemas.microsoft.com/office/drawing/2014/main" val="2995130357"/>
                    </a:ext>
                  </a:extLst>
                </a:gridCol>
                <a:gridCol w="2089150">
                  <a:extLst>
                    <a:ext uri="{9D8B030D-6E8A-4147-A177-3AD203B41FA5}">
                      <a16:colId xmlns:a16="http://schemas.microsoft.com/office/drawing/2014/main" val="343937550"/>
                    </a:ext>
                  </a:extLst>
                </a:gridCol>
                <a:gridCol w="2089150">
                  <a:extLst>
                    <a:ext uri="{9D8B030D-6E8A-4147-A177-3AD203B41FA5}">
                      <a16:colId xmlns:a16="http://schemas.microsoft.com/office/drawing/2014/main" val="2659598822"/>
                    </a:ext>
                  </a:extLst>
                </a:gridCol>
                <a:gridCol w="2089150">
                  <a:extLst>
                    <a:ext uri="{9D8B030D-6E8A-4147-A177-3AD203B41FA5}">
                      <a16:colId xmlns:a16="http://schemas.microsoft.com/office/drawing/2014/main" val="493683963"/>
                    </a:ext>
                  </a:extLst>
                </a:gridCol>
              </a:tblGrid>
              <a:tr h="586286">
                <a:tc>
                  <a:txBody>
                    <a:bodyPr/>
                    <a:lstStyle/>
                    <a:p>
                      <a:endParaRPr lang="zh-CN" altLang="en-US" dirty="0"/>
                    </a:p>
                  </a:txBody>
                  <a:tcPr>
                    <a:solidFill>
                      <a:srgbClr val="BD9F68"/>
                    </a:solidFill>
                  </a:tcPr>
                </a:tc>
                <a:tc>
                  <a:txBody>
                    <a:bodyPr/>
                    <a:lstStyle/>
                    <a:p>
                      <a:endParaRPr lang="zh-CN" altLang="en-US"/>
                    </a:p>
                  </a:txBody>
                  <a:tcPr>
                    <a:solidFill>
                      <a:srgbClr val="BD9F68"/>
                    </a:solidFill>
                  </a:tcPr>
                </a:tc>
                <a:tc>
                  <a:txBody>
                    <a:bodyPr/>
                    <a:lstStyle/>
                    <a:p>
                      <a:endParaRPr lang="zh-CN" altLang="en-US" dirty="0"/>
                    </a:p>
                  </a:txBody>
                  <a:tcPr>
                    <a:solidFill>
                      <a:srgbClr val="BD9F68"/>
                    </a:solidFill>
                  </a:tcPr>
                </a:tc>
                <a:tc>
                  <a:txBody>
                    <a:bodyPr/>
                    <a:lstStyle/>
                    <a:p>
                      <a:endParaRPr lang="zh-CN" altLang="en-US" dirty="0"/>
                    </a:p>
                  </a:txBody>
                  <a:tcPr>
                    <a:solidFill>
                      <a:srgbClr val="BD9F68"/>
                    </a:solidFill>
                  </a:tcPr>
                </a:tc>
                <a:extLst>
                  <a:ext uri="{0D108BD9-81ED-4DB2-BD59-A6C34878D82A}">
                    <a16:rowId xmlns:a16="http://schemas.microsoft.com/office/drawing/2014/main" val="3376343004"/>
                  </a:ext>
                </a:extLst>
              </a:tr>
              <a:tr h="586286">
                <a:tc>
                  <a:txBody>
                    <a:bodyPr/>
                    <a:lstStyle/>
                    <a:p>
                      <a:endParaRPr lang="zh-CN" altLang="en-US" dirty="0"/>
                    </a:p>
                  </a:txBody>
                  <a:tcPr>
                    <a:solidFill>
                      <a:srgbClr val="D8C5A4"/>
                    </a:solidFill>
                  </a:tcPr>
                </a:tc>
                <a:tc>
                  <a:txBody>
                    <a:bodyPr/>
                    <a:lstStyle/>
                    <a:p>
                      <a:endParaRPr lang="zh-CN" altLang="en-US" dirty="0"/>
                    </a:p>
                  </a:txBody>
                  <a:tcPr>
                    <a:solidFill>
                      <a:srgbClr val="D8C5A4"/>
                    </a:solidFill>
                  </a:tcPr>
                </a:tc>
                <a:tc>
                  <a:txBody>
                    <a:bodyPr/>
                    <a:lstStyle/>
                    <a:p>
                      <a:endParaRPr lang="zh-CN" altLang="en-US"/>
                    </a:p>
                  </a:txBody>
                  <a:tcPr>
                    <a:solidFill>
                      <a:srgbClr val="D8C5A4"/>
                    </a:solidFill>
                  </a:tcPr>
                </a:tc>
                <a:tc>
                  <a:txBody>
                    <a:bodyPr/>
                    <a:lstStyle/>
                    <a:p>
                      <a:endParaRPr lang="zh-CN" altLang="en-US" dirty="0"/>
                    </a:p>
                  </a:txBody>
                  <a:tcPr>
                    <a:solidFill>
                      <a:srgbClr val="D8C5A4"/>
                    </a:solidFill>
                  </a:tcPr>
                </a:tc>
                <a:extLst>
                  <a:ext uri="{0D108BD9-81ED-4DB2-BD59-A6C34878D82A}">
                    <a16:rowId xmlns:a16="http://schemas.microsoft.com/office/drawing/2014/main" val="1413753104"/>
                  </a:ext>
                </a:extLst>
              </a:tr>
              <a:tr h="586286">
                <a:tc>
                  <a:txBody>
                    <a:bodyPr/>
                    <a:lstStyle/>
                    <a:p>
                      <a:endParaRPr lang="zh-CN" altLang="en-US"/>
                    </a:p>
                  </a:txBody>
                  <a:tcPr>
                    <a:solidFill>
                      <a:srgbClr val="D8C5A4">
                        <a:alpha val="54902"/>
                      </a:srgbClr>
                    </a:solidFill>
                  </a:tcPr>
                </a:tc>
                <a:tc>
                  <a:txBody>
                    <a:bodyPr/>
                    <a:lstStyle/>
                    <a:p>
                      <a:endParaRPr lang="zh-CN" altLang="en-US"/>
                    </a:p>
                  </a:txBody>
                  <a:tcPr>
                    <a:solidFill>
                      <a:srgbClr val="D8C5A4">
                        <a:alpha val="54902"/>
                      </a:srgbClr>
                    </a:solidFill>
                  </a:tcPr>
                </a:tc>
                <a:tc>
                  <a:txBody>
                    <a:bodyPr/>
                    <a:lstStyle/>
                    <a:p>
                      <a:endParaRPr lang="zh-CN" altLang="en-US" dirty="0"/>
                    </a:p>
                  </a:txBody>
                  <a:tcPr>
                    <a:solidFill>
                      <a:srgbClr val="D8C5A4">
                        <a:alpha val="54902"/>
                      </a:srgbClr>
                    </a:solidFill>
                  </a:tcPr>
                </a:tc>
                <a:tc>
                  <a:txBody>
                    <a:bodyPr/>
                    <a:lstStyle/>
                    <a:p>
                      <a:endParaRPr lang="zh-CN" altLang="en-US" dirty="0"/>
                    </a:p>
                  </a:txBody>
                  <a:tcPr>
                    <a:solidFill>
                      <a:srgbClr val="D8C5A4">
                        <a:alpha val="54902"/>
                      </a:srgbClr>
                    </a:solidFill>
                  </a:tcPr>
                </a:tc>
                <a:extLst>
                  <a:ext uri="{0D108BD9-81ED-4DB2-BD59-A6C34878D82A}">
                    <a16:rowId xmlns:a16="http://schemas.microsoft.com/office/drawing/2014/main" val="4219199880"/>
                  </a:ext>
                </a:extLst>
              </a:tr>
              <a:tr h="586286">
                <a:tc>
                  <a:txBody>
                    <a:bodyPr/>
                    <a:lstStyle/>
                    <a:p>
                      <a:endParaRPr lang="zh-CN" altLang="en-US" dirty="0"/>
                    </a:p>
                  </a:txBody>
                  <a:tcPr>
                    <a:solidFill>
                      <a:srgbClr val="D8C5A4"/>
                    </a:solidFill>
                  </a:tcPr>
                </a:tc>
                <a:tc>
                  <a:txBody>
                    <a:bodyPr/>
                    <a:lstStyle/>
                    <a:p>
                      <a:endParaRPr lang="zh-CN" altLang="en-US"/>
                    </a:p>
                  </a:txBody>
                  <a:tcPr>
                    <a:solidFill>
                      <a:srgbClr val="D8C5A4"/>
                    </a:solidFill>
                  </a:tcPr>
                </a:tc>
                <a:tc>
                  <a:txBody>
                    <a:bodyPr/>
                    <a:lstStyle/>
                    <a:p>
                      <a:endParaRPr lang="zh-CN" altLang="en-US"/>
                    </a:p>
                  </a:txBody>
                  <a:tcPr>
                    <a:solidFill>
                      <a:srgbClr val="D8C5A4"/>
                    </a:solidFill>
                  </a:tcPr>
                </a:tc>
                <a:tc>
                  <a:txBody>
                    <a:bodyPr/>
                    <a:lstStyle/>
                    <a:p>
                      <a:endParaRPr lang="zh-CN" altLang="en-US" dirty="0"/>
                    </a:p>
                  </a:txBody>
                  <a:tcPr>
                    <a:solidFill>
                      <a:srgbClr val="D8C5A4"/>
                    </a:solidFill>
                  </a:tcPr>
                </a:tc>
                <a:extLst>
                  <a:ext uri="{0D108BD9-81ED-4DB2-BD59-A6C34878D82A}">
                    <a16:rowId xmlns:a16="http://schemas.microsoft.com/office/drawing/2014/main" val="1002280118"/>
                  </a:ext>
                </a:extLst>
              </a:tr>
              <a:tr h="586286">
                <a:tc>
                  <a:txBody>
                    <a:bodyPr/>
                    <a:lstStyle/>
                    <a:p>
                      <a:endParaRPr lang="zh-CN" altLang="en-US"/>
                    </a:p>
                  </a:txBody>
                  <a:tcPr>
                    <a:solidFill>
                      <a:srgbClr val="EADFCD"/>
                    </a:solidFill>
                  </a:tcPr>
                </a:tc>
                <a:tc>
                  <a:txBody>
                    <a:bodyPr/>
                    <a:lstStyle/>
                    <a:p>
                      <a:endParaRPr lang="zh-CN" altLang="en-US"/>
                    </a:p>
                  </a:txBody>
                  <a:tcPr>
                    <a:solidFill>
                      <a:srgbClr val="EADFCD"/>
                    </a:solidFill>
                  </a:tcPr>
                </a:tc>
                <a:tc>
                  <a:txBody>
                    <a:bodyPr/>
                    <a:lstStyle/>
                    <a:p>
                      <a:endParaRPr lang="zh-CN" altLang="en-US"/>
                    </a:p>
                  </a:txBody>
                  <a:tcPr>
                    <a:solidFill>
                      <a:srgbClr val="EADFCD"/>
                    </a:solidFill>
                  </a:tcPr>
                </a:tc>
                <a:tc>
                  <a:txBody>
                    <a:bodyPr/>
                    <a:lstStyle/>
                    <a:p>
                      <a:endParaRPr lang="zh-CN" altLang="en-US" dirty="0"/>
                    </a:p>
                  </a:txBody>
                  <a:tcPr>
                    <a:solidFill>
                      <a:srgbClr val="EADFCD"/>
                    </a:solidFill>
                  </a:tcPr>
                </a:tc>
                <a:extLst>
                  <a:ext uri="{0D108BD9-81ED-4DB2-BD59-A6C34878D82A}">
                    <a16:rowId xmlns:a16="http://schemas.microsoft.com/office/drawing/2014/main" val="123991761"/>
                  </a:ext>
                </a:extLst>
              </a:tr>
              <a:tr h="586286">
                <a:tc>
                  <a:txBody>
                    <a:bodyPr/>
                    <a:lstStyle/>
                    <a:p>
                      <a:endParaRPr lang="zh-CN" altLang="en-US"/>
                    </a:p>
                  </a:txBody>
                  <a:tcPr>
                    <a:solidFill>
                      <a:srgbClr val="D8C5A4"/>
                    </a:solidFill>
                  </a:tcPr>
                </a:tc>
                <a:tc>
                  <a:txBody>
                    <a:bodyPr/>
                    <a:lstStyle/>
                    <a:p>
                      <a:endParaRPr lang="zh-CN" altLang="en-US" dirty="0"/>
                    </a:p>
                  </a:txBody>
                  <a:tcPr>
                    <a:solidFill>
                      <a:srgbClr val="D8C5A4"/>
                    </a:solidFill>
                  </a:tcPr>
                </a:tc>
                <a:tc>
                  <a:txBody>
                    <a:bodyPr/>
                    <a:lstStyle/>
                    <a:p>
                      <a:endParaRPr lang="zh-CN" altLang="en-US"/>
                    </a:p>
                  </a:txBody>
                  <a:tcPr>
                    <a:solidFill>
                      <a:srgbClr val="D8C5A4"/>
                    </a:solidFill>
                  </a:tcPr>
                </a:tc>
                <a:tc>
                  <a:txBody>
                    <a:bodyPr/>
                    <a:lstStyle/>
                    <a:p>
                      <a:endParaRPr lang="zh-CN" altLang="en-US" dirty="0"/>
                    </a:p>
                  </a:txBody>
                  <a:tcPr>
                    <a:solidFill>
                      <a:srgbClr val="D8C5A4"/>
                    </a:solidFill>
                  </a:tcPr>
                </a:tc>
                <a:extLst>
                  <a:ext uri="{0D108BD9-81ED-4DB2-BD59-A6C34878D82A}">
                    <a16:rowId xmlns:a16="http://schemas.microsoft.com/office/drawing/2014/main" val="2591133733"/>
                  </a:ext>
                </a:extLst>
              </a:tr>
            </a:tbl>
          </a:graphicData>
        </a:graphic>
      </p:graphicFrame>
      <p:sp>
        <p:nvSpPr>
          <p:cNvPr id="14" name="文本框 13">
            <a:extLst>
              <a:ext uri="{FF2B5EF4-FFF2-40B4-BE49-F238E27FC236}">
                <a16:creationId xmlns:a16="http://schemas.microsoft.com/office/drawing/2014/main" id="{922CA7A8-563C-411D-B8B1-FE8CBAEE8755}"/>
              </a:ext>
            </a:extLst>
          </p:cNvPr>
          <p:cNvSpPr txBox="1"/>
          <p:nvPr/>
        </p:nvSpPr>
        <p:spPr>
          <a:xfrm>
            <a:off x="841805" y="1234241"/>
            <a:ext cx="9591269" cy="853054"/>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Tree>
    <p:extLst>
      <p:ext uri="{BB962C8B-B14F-4D97-AF65-F5344CB8AC3E}">
        <p14:creationId xmlns:p14="http://schemas.microsoft.com/office/powerpoint/2010/main" val="427457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在此输入标题</a:t>
            </a:r>
          </a:p>
        </p:txBody>
      </p:sp>
      <p:graphicFrame>
        <p:nvGraphicFramePr>
          <p:cNvPr id="11" name="图表 10">
            <a:extLst>
              <a:ext uri="{FF2B5EF4-FFF2-40B4-BE49-F238E27FC236}">
                <a16:creationId xmlns:a16="http://schemas.microsoft.com/office/drawing/2014/main" id="{ECE1339D-BFEF-4342-91DD-96D6FA193B72}"/>
              </a:ext>
            </a:extLst>
          </p:cNvPr>
          <p:cNvGraphicFramePr/>
          <p:nvPr>
            <p:extLst>
              <p:ext uri="{D42A27DB-BD31-4B8C-83A1-F6EECF244321}">
                <p14:modId xmlns:p14="http://schemas.microsoft.com/office/powerpoint/2010/main" val="2965875445"/>
              </p:ext>
            </p:extLst>
          </p:nvPr>
        </p:nvGraphicFramePr>
        <p:xfrm>
          <a:off x="841805" y="2732826"/>
          <a:ext cx="4497880" cy="2941943"/>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a:extLst>
              <a:ext uri="{FF2B5EF4-FFF2-40B4-BE49-F238E27FC236}">
                <a16:creationId xmlns:a16="http://schemas.microsoft.com/office/drawing/2014/main" id="{AE6D1FC0-6BF0-41A5-8777-582BB2EF89A2}"/>
              </a:ext>
            </a:extLst>
          </p:cNvPr>
          <p:cNvGrpSpPr/>
          <p:nvPr/>
        </p:nvGrpSpPr>
        <p:grpSpPr>
          <a:xfrm>
            <a:off x="5816600" y="2660109"/>
            <a:ext cx="4772711" cy="3014662"/>
            <a:chOff x="6016172" y="1738302"/>
            <a:chExt cx="4300555" cy="3887798"/>
          </a:xfrm>
        </p:grpSpPr>
        <p:sp>
          <p:nvSpPr>
            <p:cNvPr id="13" name="矩形: 折角 12">
              <a:extLst>
                <a:ext uri="{FF2B5EF4-FFF2-40B4-BE49-F238E27FC236}">
                  <a16:creationId xmlns:a16="http://schemas.microsoft.com/office/drawing/2014/main" id="{295BDDA2-FA71-457B-A91D-EBCF86EEB178}"/>
                </a:ext>
              </a:extLst>
            </p:cNvPr>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a:extLst>
                <a:ext uri="{FF2B5EF4-FFF2-40B4-BE49-F238E27FC236}">
                  <a16:creationId xmlns:a16="http://schemas.microsoft.com/office/drawing/2014/main" id="{F9B07A9C-D593-431C-9E40-40872F866D40}"/>
                </a:ext>
              </a:extLst>
            </p:cNvPr>
            <p:cNvSpPr/>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a:extLst>
              <a:ext uri="{FF2B5EF4-FFF2-40B4-BE49-F238E27FC236}">
                <a16:creationId xmlns:a16="http://schemas.microsoft.com/office/drawing/2014/main" id="{A434841A-AB2F-4218-A311-4894C70BFDC3}"/>
              </a:ext>
            </a:extLst>
          </p:cNvPr>
          <p:cNvSpPr txBox="1"/>
          <p:nvPr/>
        </p:nvSpPr>
        <p:spPr>
          <a:xfrm>
            <a:off x="6293514" y="2908309"/>
            <a:ext cx="3701325" cy="2445541"/>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
        <p:nvSpPr>
          <p:cNvPr id="16" name="文本框 15">
            <a:extLst>
              <a:ext uri="{FF2B5EF4-FFF2-40B4-BE49-F238E27FC236}">
                <a16:creationId xmlns:a16="http://schemas.microsoft.com/office/drawing/2014/main" id="{68451D75-9B80-4157-AE92-D4A0540A7014}"/>
              </a:ext>
            </a:extLst>
          </p:cNvPr>
          <p:cNvSpPr txBox="1"/>
          <p:nvPr/>
        </p:nvSpPr>
        <p:spPr>
          <a:xfrm>
            <a:off x="841805" y="1234241"/>
            <a:ext cx="9591269" cy="853054"/>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Tree>
    <p:extLst>
      <p:ext uri="{BB962C8B-B14F-4D97-AF65-F5344CB8AC3E}">
        <p14:creationId xmlns:p14="http://schemas.microsoft.com/office/powerpoint/2010/main" val="46746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1AC369-52CC-4704-B100-8BCEF280C14D}"/>
              </a:ext>
            </a:extLst>
          </p:cNvPr>
          <p:cNvPicPr>
            <a:picLocks noChangeAspect="1"/>
          </p:cNvPicPr>
          <p:nvPr/>
        </p:nvPicPr>
        <p:blipFill rotWithShape="1">
          <a:blip r:embed="rId3">
            <a:extLst>
              <a:ext uri="{28A0092B-C50C-407E-A947-70E740481C1C}">
                <a14:useLocalDpi xmlns:a14="http://schemas.microsoft.com/office/drawing/2010/main" val="0"/>
              </a:ext>
            </a:extLst>
          </a:blip>
          <a:srcRect t="9366" b="6251"/>
          <a:stretch/>
        </p:blipFill>
        <p:spPr>
          <a:xfrm>
            <a:off x="-1" y="0"/>
            <a:ext cx="12192001" cy="6858000"/>
          </a:xfrm>
          <a:prstGeom prst="rect">
            <a:avLst/>
          </a:prstGeom>
        </p:spPr>
      </p:pic>
      <p:pic>
        <p:nvPicPr>
          <p:cNvPr id="19" name="图形 18">
            <a:extLst>
              <a:ext uri="{FF2B5EF4-FFF2-40B4-BE49-F238E27FC236}">
                <a16:creationId xmlns:a16="http://schemas.microsoft.com/office/drawing/2014/main" id="{301DBAA0-BDC1-4264-8118-9212B6B171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652" y="409802"/>
            <a:ext cx="2612072" cy="686742"/>
          </a:xfrm>
          <a:prstGeom prst="rect">
            <a:avLst/>
          </a:prstGeom>
        </p:spPr>
      </p:pic>
      <p:sp>
        <p:nvSpPr>
          <p:cNvPr id="20" name="文本框 19">
            <a:extLst>
              <a:ext uri="{FF2B5EF4-FFF2-40B4-BE49-F238E27FC236}">
                <a16:creationId xmlns:a16="http://schemas.microsoft.com/office/drawing/2014/main" id="{A1081B91-11C6-4054-AA39-C7834EA22D5D}"/>
              </a:ext>
            </a:extLst>
          </p:cNvPr>
          <p:cNvSpPr txBox="1"/>
          <p:nvPr/>
        </p:nvSpPr>
        <p:spPr>
          <a:xfrm>
            <a:off x="700652" y="4067524"/>
            <a:ext cx="6097604" cy="400110"/>
          </a:xfrm>
          <a:prstGeom prst="rect">
            <a:avLst/>
          </a:prstGeom>
          <a:noFill/>
        </p:spPr>
        <p:txBody>
          <a:bodyPr wrap="square">
            <a:spAutoFit/>
          </a:bodyPr>
          <a:lstStyle/>
          <a:p>
            <a:r>
              <a:rPr lang="zh-CN" altLang="en-US" sz="2000" dirty="0">
                <a:solidFill>
                  <a:schemeClr val="bg1">
                    <a:lumMod val="85000"/>
                  </a:schemeClr>
                </a:solidFill>
                <a:latin typeface="微软雅黑" panose="020B0503020204020204" pitchFamily="34" charset="-122"/>
                <a:ea typeface="微软雅黑" panose="020B0503020204020204" pitchFamily="34" charset="-122"/>
              </a:rPr>
              <a:t>汇报人：</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XXX</a:t>
            </a:r>
            <a:endParaRPr lang="zh-CN" altLang="en-US" sz="2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18EB74C2-1194-4DBC-B90D-2841383C05A3}"/>
              </a:ext>
            </a:extLst>
          </p:cNvPr>
          <p:cNvSpPr txBox="1"/>
          <p:nvPr/>
        </p:nvSpPr>
        <p:spPr>
          <a:xfrm>
            <a:off x="4482643" y="4075575"/>
            <a:ext cx="6097604" cy="400110"/>
          </a:xfrm>
          <a:prstGeom prst="rect">
            <a:avLst/>
          </a:prstGeom>
          <a:noFill/>
        </p:spPr>
        <p:txBody>
          <a:bodyPr wrap="square">
            <a:spAutoFit/>
          </a:bodyPr>
          <a:lstStyle/>
          <a:p>
            <a:r>
              <a:rPr lang="en-US" altLang="zh-CN" sz="2000" dirty="0">
                <a:solidFill>
                  <a:schemeClr val="bg1">
                    <a:lumMod val="85000"/>
                  </a:schemeClr>
                </a:solidFill>
                <a:latin typeface="微软雅黑" panose="020B0503020204020204" pitchFamily="34" charset="-122"/>
                <a:ea typeface="微软雅黑" panose="020B0503020204020204" pitchFamily="34" charset="-122"/>
              </a:rPr>
              <a:t>20XX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年 </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X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月</a:t>
            </a:r>
          </a:p>
        </p:txBody>
      </p:sp>
      <p:sp>
        <p:nvSpPr>
          <p:cNvPr id="23" name="Titre 11">
            <a:extLst>
              <a:ext uri="{FF2B5EF4-FFF2-40B4-BE49-F238E27FC236}">
                <a16:creationId xmlns:a16="http://schemas.microsoft.com/office/drawing/2014/main" id="{3D7BC4E3-CADE-4B77-984A-FF6A824F5E2B}"/>
              </a:ext>
            </a:extLst>
          </p:cNvPr>
          <p:cNvSpPr txBox="1">
            <a:spLocks/>
          </p:cNvSpPr>
          <p:nvPr/>
        </p:nvSpPr>
        <p:spPr>
          <a:xfrm>
            <a:off x="604520" y="2212466"/>
            <a:ext cx="10996241"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5400" b="1" dirty="0">
                <a:solidFill>
                  <a:srgbClr val="BD9F68"/>
                </a:solidFill>
                <a:latin typeface="微软雅黑" panose="020B0503020204020204" pitchFamily="34" charset="-122"/>
                <a:ea typeface="微软雅黑" panose="020B0503020204020204" pitchFamily="34" charset="-122"/>
              </a:rPr>
              <a:t>上海交通大学</a:t>
            </a:r>
            <a:r>
              <a:rPr lang="en-US" altLang="zh-CN" sz="5400" b="1" dirty="0">
                <a:solidFill>
                  <a:srgbClr val="BD9F68"/>
                </a:solidFill>
                <a:latin typeface="微软雅黑" panose="020B0503020204020204" pitchFamily="34" charset="-122"/>
                <a:ea typeface="微软雅黑" panose="020B0503020204020204" pitchFamily="34" charset="-122"/>
              </a:rPr>
              <a:t>PPT</a:t>
            </a:r>
            <a:r>
              <a:rPr lang="zh-CN" altLang="en-US" sz="5400" b="1" dirty="0">
                <a:solidFill>
                  <a:srgbClr val="BD9F68"/>
                </a:solidFill>
                <a:latin typeface="微软雅黑" panose="020B0503020204020204" pitchFamily="34" charset="-122"/>
                <a:ea typeface="微软雅黑" panose="020B0503020204020204" pitchFamily="34" charset="-122"/>
              </a:rPr>
              <a:t>模板</a:t>
            </a:r>
            <a:endParaRPr lang="fr-FR" sz="5400" dirty="0">
              <a:solidFill>
                <a:srgbClr val="BD9F68"/>
              </a:solidFill>
              <a:latin typeface="微软雅黑" panose="020B0503020204020204" pitchFamily="34" charset="-122"/>
              <a:ea typeface="微软雅黑" panose="020B0503020204020204" pitchFamily="34" charset="-122"/>
            </a:endParaRPr>
          </a:p>
        </p:txBody>
      </p:sp>
      <p:sp>
        <p:nvSpPr>
          <p:cNvPr id="24" name="Espace réservé du texte 12">
            <a:extLst>
              <a:ext uri="{FF2B5EF4-FFF2-40B4-BE49-F238E27FC236}">
                <a16:creationId xmlns:a16="http://schemas.microsoft.com/office/drawing/2014/main" id="{34ABC0C7-BC7A-4593-B6CE-ACAA0BE17AD7}"/>
              </a:ext>
            </a:extLst>
          </p:cNvPr>
          <p:cNvSpPr txBox="1">
            <a:spLocks/>
          </p:cNvSpPr>
          <p:nvPr/>
        </p:nvSpPr>
        <p:spPr>
          <a:xfrm>
            <a:off x="604520" y="3193108"/>
            <a:ext cx="9338009" cy="38779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dirty="0">
                <a:solidFill>
                  <a:schemeClr val="bg1">
                    <a:lumMod val="95000"/>
                  </a:schemeClr>
                </a:solidFill>
                <a:latin typeface="微软雅黑" panose="020B0503020204020204" pitchFamily="34" charset="-122"/>
                <a:ea typeface="微软雅黑" panose="020B0503020204020204" pitchFamily="34" charset="-122"/>
              </a:rPr>
              <a:t>在此输入二级标题</a:t>
            </a:r>
            <a:endParaRPr lang="fr-FR" sz="28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1500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在此输入标题</a:t>
            </a:r>
          </a:p>
        </p:txBody>
      </p:sp>
      <p:graphicFrame>
        <p:nvGraphicFramePr>
          <p:cNvPr id="2" name="图示 1">
            <a:extLst>
              <a:ext uri="{FF2B5EF4-FFF2-40B4-BE49-F238E27FC236}">
                <a16:creationId xmlns:a16="http://schemas.microsoft.com/office/drawing/2014/main" id="{72AE9430-0653-4036-A48C-08797CDED5FF}"/>
              </a:ext>
            </a:extLst>
          </p:cNvPr>
          <p:cNvGraphicFramePr/>
          <p:nvPr>
            <p:extLst>
              <p:ext uri="{D42A27DB-BD31-4B8C-83A1-F6EECF244321}">
                <p14:modId xmlns:p14="http://schemas.microsoft.com/office/powerpoint/2010/main" val="4101396876"/>
              </p:ext>
            </p:extLst>
          </p:nvPr>
        </p:nvGraphicFramePr>
        <p:xfrm>
          <a:off x="3047758" y="2171700"/>
          <a:ext cx="5236806" cy="3491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文本框 22">
            <a:extLst>
              <a:ext uri="{FF2B5EF4-FFF2-40B4-BE49-F238E27FC236}">
                <a16:creationId xmlns:a16="http://schemas.microsoft.com/office/drawing/2014/main" id="{E1D43C4C-EEA7-48F7-B025-F634BBEE93D7}"/>
              </a:ext>
            </a:extLst>
          </p:cNvPr>
          <p:cNvSpPr txBox="1"/>
          <p:nvPr/>
        </p:nvSpPr>
        <p:spPr>
          <a:xfrm>
            <a:off x="579323" y="3090665"/>
            <a:ext cx="3260295" cy="1653273"/>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
        <p:nvSpPr>
          <p:cNvPr id="24" name="文本框 23">
            <a:extLst>
              <a:ext uri="{FF2B5EF4-FFF2-40B4-BE49-F238E27FC236}">
                <a16:creationId xmlns:a16="http://schemas.microsoft.com/office/drawing/2014/main" id="{38F58EBC-E37B-4FF2-A291-65AEC06334A2}"/>
              </a:ext>
            </a:extLst>
          </p:cNvPr>
          <p:cNvSpPr txBox="1"/>
          <p:nvPr/>
        </p:nvSpPr>
        <p:spPr>
          <a:xfrm>
            <a:off x="7492704" y="3090665"/>
            <a:ext cx="3260295" cy="1653273"/>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
        <p:nvSpPr>
          <p:cNvPr id="25" name="文本框 24">
            <a:extLst>
              <a:ext uri="{FF2B5EF4-FFF2-40B4-BE49-F238E27FC236}">
                <a16:creationId xmlns:a16="http://schemas.microsoft.com/office/drawing/2014/main" id="{044E097B-6D79-4422-834E-FE07CA5F75CF}"/>
              </a:ext>
            </a:extLst>
          </p:cNvPr>
          <p:cNvSpPr txBox="1"/>
          <p:nvPr/>
        </p:nvSpPr>
        <p:spPr>
          <a:xfrm>
            <a:off x="2604757" y="1122855"/>
            <a:ext cx="6122808" cy="853054"/>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Tree>
    <p:extLst>
      <p:ext uri="{BB962C8B-B14F-4D97-AF65-F5344CB8AC3E}">
        <p14:creationId xmlns:p14="http://schemas.microsoft.com/office/powerpoint/2010/main" val="395819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在此输入标题</a:t>
            </a:r>
          </a:p>
        </p:txBody>
      </p:sp>
      <p:sp>
        <p:nvSpPr>
          <p:cNvPr id="23" name="文本框 22">
            <a:extLst>
              <a:ext uri="{FF2B5EF4-FFF2-40B4-BE49-F238E27FC236}">
                <a16:creationId xmlns:a16="http://schemas.microsoft.com/office/drawing/2014/main" id="{E1D43C4C-EEA7-48F7-B025-F634BBEE93D7}"/>
              </a:ext>
            </a:extLst>
          </p:cNvPr>
          <p:cNvSpPr txBox="1"/>
          <p:nvPr/>
        </p:nvSpPr>
        <p:spPr>
          <a:xfrm>
            <a:off x="706861" y="2715032"/>
            <a:ext cx="3260295" cy="1653273"/>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graphicFrame>
        <p:nvGraphicFramePr>
          <p:cNvPr id="4" name="图示 3">
            <a:extLst>
              <a:ext uri="{FF2B5EF4-FFF2-40B4-BE49-F238E27FC236}">
                <a16:creationId xmlns:a16="http://schemas.microsoft.com/office/drawing/2014/main" id="{6EC0B478-DD7C-4108-9E57-3E8F798D8F07}"/>
              </a:ext>
            </a:extLst>
          </p:cNvPr>
          <p:cNvGraphicFramePr/>
          <p:nvPr>
            <p:extLst>
              <p:ext uri="{D42A27DB-BD31-4B8C-83A1-F6EECF244321}">
                <p14:modId xmlns:p14="http://schemas.microsoft.com/office/powerpoint/2010/main" val="3404491936"/>
              </p:ext>
            </p:extLst>
          </p:nvPr>
        </p:nvGraphicFramePr>
        <p:xfrm>
          <a:off x="1924040" y="1255143"/>
          <a:ext cx="6859580" cy="45730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21">
            <a:extLst>
              <a:ext uri="{FF2B5EF4-FFF2-40B4-BE49-F238E27FC236}">
                <a16:creationId xmlns:a16="http://schemas.microsoft.com/office/drawing/2014/main" id="{7063C1FF-464F-41BF-BF15-F23D4B6C883D}"/>
              </a:ext>
            </a:extLst>
          </p:cNvPr>
          <p:cNvSpPr txBox="1"/>
          <p:nvPr/>
        </p:nvSpPr>
        <p:spPr>
          <a:xfrm>
            <a:off x="6840961" y="1255143"/>
            <a:ext cx="3260295" cy="1653273"/>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
        <p:nvSpPr>
          <p:cNvPr id="26" name="文本框 25">
            <a:extLst>
              <a:ext uri="{FF2B5EF4-FFF2-40B4-BE49-F238E27FC236}">
                <a16:creationId xmlns:a16="http://schemas.microsoft.com/office/drawing/2014/main" id="{0B496CC5-FEBB-4A54-A92F-7C7C90717DD3}"/>
              </a:ext>
            </a:extLst>
          </p:cNvPr>
          <p:cNvSpPr txBox="1"/>
          <p:nvPr/>
        </p:nvSpPr>
        <p:spPr>
          <a:xfrm>
            <a:off x="6840960" y="4223566"/>
            <a:ext cx="3260295" cy="1653273"/>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a:t>
            </a:r>
          </a:p>
        </p:txBody>
      </p:sp>
    </p:spTree>
    <p:extLst>
      <p:ext uri="{BB962C8B-B14F-4D97-AF65-F5344CB8AC3E}">
        <p14:creationId xmlns:p14="http://schemas.microsoft.com/office/powerpoint/2010/main" val="752834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色彩规范</a:t>
            </a:r>
          </a:p>
        </p:txBody>
      </p:sp>
      <p:sp>
        <p:nvSpPr>
          <p:cNvPr id="19" name="文本框 18">
            <a:extLst>
              <a:ext uri="{FF2B5EF4-FFF2-40B4-BE49-F238E27FC236}">
                <a16:creationId xmlns:a16="http://schemas.microsoft.com/office/drawing/2014/main" id="{A3BED9BA-5ABA-442C-BD3A-6FD4024D670A}"/>
              </a:ext>
            </a:extLst>
          </p:cNvPr>
          <p:cNvSpPr txBox="1"/>
          <p:nvPr/>
        </p:nvSpPr>
        <p:spPr>
          <a:xfrm>
            <a:off x="60022" y="1351617"/>
            <a:ext cx="1663700" cy="523220"/>
          </a:xfrm>
          <a:prstGeom prst="rect">
            <a:avLst/>
          </a:prstGeom>
          <a:noFill/>
        </p:spPr>
        <p:txBody>
          <a:bodyPr wrap="square" rtlCol="0">
            <a:spAutoFit/>
          </a:bodyPr>
          <a:lstStyle/>
          <a:p>
            <a:r>
              <a:rPr lang="zh-CN" altLang="en-US" sz="2800" dirty="0">
                <a:solidFill>
                  <a:srgbClr val="BD9F68"/>
                </a:solidFill>
                <a:latin typeface="思源黑体 Regular"/>
                <a:ea typeface="思源黑体 Regular"/>
              </a:rPr>
              <a:t>丨</a:t>
            </a:r>
            <a:r>
              <a:rPr lang="zh-CN" altLang="en-US" sz="2800" dirty="0">
                <a:solidFill>
                  <a:srgbClr val="000000">
                    <a:lumMod val="75000"/>
                    <a:lumOff val="25000"/>
                  </a:srgbClr>
                </a:solidFill>
                <a:latin typeface="+mn-ea"/>
              </a:rPr>
              <a:t>主色</a:t>
            </a:r>
          </a:p>
        </p:txBody>
      </p:sp>
      <p:sp>
        <p:nvSpPr>
          <p:cNvPr id="20" name="矩形 19">
            <a:extLst>
              <a:ext uri="{FF2B5EF4-FFF2-40B4-BE49-F238E27FC236}">
                <a16:creationId xmlns:a16="http://schemas.microsoft.com/office/drawing/2014/main" id="{0E087FBE-A4BC-4835-806A-A378B42CD746}"/>
              </a:ext>
            </a:extLst>
          </p:cNvPr>
          <p:cNvSpPr/>
          <p:nvPr/>
        </p:nvSpPr>
        <p:spPr>
          <a:xfrm>
            <a:off x="320372" y="2030986"/>
            <a:ext cx="1308100" cy="720000"/>
          </a:xfrm>
          <a:prstGeom prst="rect">
            <a:avLst/>
          </a:prstGeom>
          <a:solidFill>
            <a:srgbClr val="BD9F68"/>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BD9F68"/>
              </a:solidFill>
              <a:effectLst/>
              <a:uLnTx/>
              <a:uFillTx/>
              <a:latin typeface="Segoe UI"/>
              <a:ea typeface="思源黑体 Regular"/>
              <a:cs typeface="+mn-cs"/>
            </a:endParaRPr>
          </a:p>
        </p:txBody>
      </p:sp>
      <p:sp>
        <p:nvSpPr>
          <p:cNvPr id="21" name="文本框 20">
            <a:extLst>
              <a:ext uri="{FF2B5EF4-FFF2-40B4-BE49-F238E27FC236}">
                <a16:creationId xmlns:a16="http://schemas.microsoft.com/office/drawing/2014/main" id="{923577DB-A92E-47EE-BF84-862FCFBA6B4A}"/>
              </a:ext>
            </a:extLst>
          </p:cNvPr>
          <p:cNvSpPr txBox="1"/>
          <p:nvPr/>
        </p:nvSpPr>
        <p:spPr>
          <a:xfrm>
            <a:off x="60022" y="3192331"/>
            <a:ext cx="1663700" cy="523220"/>
          </a:xfrm>
          <a:prstGeom prst="rect">
            <a:avLst/>
          </a:prstGeom>
          <a:noFill/>
        </p:spPr>
        <p:txBody>
          <a:bodyPr wrap="square" rtlCol="0">
            <a:spAutoFit/>
          </a:bodyPr>
          <a:lstStyle/>
          <a:p>
            <a:r>
              <a:rPr lang="zh-CN" altLang="en-US" sz="2800" dirty="0">
                <a:solidFill>
                  <a:srgbClr val="BD9F68"/>
                </a:solidFill>
                <a:latin typeface="思源黑体 Regular"/>
                <a:ea typeface="思源黑体 Regular"/>
              </a:rPr>
              <a:t>丨</a:t>
            </a:r>
            <a:r>
              <a:rPr lang="zh-CN" altLang="en-US" sz="2800" dirty="0">
                <a:solidFill>
                  <a:srgbClr val="000000">
                    <a:lumMod val="75000"/>
                    <a:lumOff val="25000"/>
                  </a:srgbClr>
                </a:solidFill>
                <a:latin typeface="+mn-ea"/>
              </a:rPr>
              <a:t>平衡色</a:t>
            </a:r>
          </a:p>
        </p:txBody>
      </p:sp>
      <p:sp>
        <p:nvSpPr>
          <p:cNvPr id="22" name="矩形 21">
            <a:extLst>
              <a:ext uri="{FF2B5EF4-FFF2-40B4-BE49-F238E27FC236}">
                <a16:creationId xmlns:a16="http://schemas.microsoft.com/office/drawing/2014/main" id="{A665970A-A491-4187-B2F5-429F711FDAA2}"/>
              </a:ext>
            </a:extLst>
          </p:cNvPr>
          <p:cNvSpPr/>
          <p:nvPr/>
        </p:nvSpPr>
        <p:spPr>
          <a:xfrm>
            <a:off x="1647522" y="2030986"/>
            <a:ext cx="400050" cy="720000"/>
          </a:xfrm>
          <a:prstGeom prst="rect">
            <a:avLst/>
          </a:prstGeom>
          <a:solidFill>
            <a:srgbClr val="EADFCD"/>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23" name="矩形 22">
            <a:extLst>
              <a:ext uri="{FF2B5EF4-FFF2-40B4-BE49-F238E27FC236}">
                <a16:creationId xmlns:a16="http://schemas.microsoft.com/office/drawing/2014/main" id="{D15CC99B-4FE7-4E57-B579-24341629E19D}"/>
              </a:ext>
            </a:extLst>
          </p:cNvPr>
          <p:cNvSpPr/>
          <p:nvPr/>
        </p:nvSpPr>
        <p:spPr>
          <a:xfrm>
            <a:off x="2055173" y="2030986"/>
            <a:ext cx="400050" cy="720000"/>
          </a:xfrm>
          <a:prstGeom prst="rect">
            <a:avLst/>
          </a:prstGeom>
          <a:solidFill>
            <a:srgbClr val="D8C5A4"/>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24" name="矩形 23">
            <a:extLst>
              <a:ext uri="{FF2B5EF4-FFF2-40B4-BE49-F238E27FC236}">
                <a16:creationId xmlns:a16="http://schemas.microsoft.com/office/drawing/2014/main" id="{8871F171-0F65-4324-921F-F9C4F881E0EF}"/>
              </a:ext>
            </a:extLst>
          </p:cNvPr>
          <p:cNvSpPr/>
          <p:nvPr/>
        </p:nvSpPr>
        <p:spPr>
          <a:xfrm>
            <a:off x="2462824" y="2030986"/>
            <a:ext cx="400050" cy="720000"/>
          </a:xfrm>
          <a:prstGeom prst="rect">
            <a:avLst/>
          </a:prstGeom>
          <a:solidFill>
            <a:srgbClr val="CBB387"/>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25" name="矩形 24">
            <a:extLst>
              <a:ext uri="{FF2B5EF4-FFF2-40B4-BE49-F238E27FC236}">
                <a16:creationId xmlns:a16="http://schemas.microsoft.com/office/drawing/2014/main" id="{A7614013-8AAB-4F60-95F1-7D6CCFA302EC}"/>
              </a:ext>
            </a:extLst>
          </p:cNvPr>
          <p:cNvSpPr/>
          <p:nvPr/>
        </p:nvSpPr>
        <p:spPr>
          <a:xfrm>
            <a:off x="2870475" y="2030986"/>
            <a:ext cx="400050" cy="720000"/>
          </a:xfrm>
          <a:prstGeom prst="rect">
            <a:avLst/>
          </a:prstGeom>
          <a:solidFill>
            <a:srgbClr val="BD9F68"/>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26" name="矩形 25">
            <a:extLst>
              <a:ext uri="{FF2B5EF4-FFF2-40B4-BE49-F238E27FC236}">
                <a16:creationId xmlns:a16="http://schemas.microsoft.com/office/drawing/2014/main" id="{49034B91-8E90-4337-B08D-FCA8715BD241}"/>
              </a:ext>
            </a:extLst>
          </p:cNvPr>
          <p:cNvSpPr/>
          <p:nvPr/>
        </p:nvSpPr>
        <p:spPr>
          <a:xfrm>
            <a:off x="320372" y="3804451"/>
            <a:ext cx="1308100" cy="720000"/>
          </a:xfrm>
          <a:prstGeom prst="rect">
            <a:avLst/>
          </a:prstGeom>
          <a:solidFill>
            <a:srgbClr val="ED7D3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27" name="矩形 26">
            <a:extLst>
              <a:ext uri="{FF2B5EF4-FFF2-40B4-BE49-F238E27FC236}">
                <a16:creationId xmlns:a16="http://schemas.microsoft.com/office/drawing/2014/main" id="{27D9667F-2A61-4E49-8EC9-696CD8EF91E8}"/>
              </a:ext>
            </a:extLst>
          </p:cNvPr>
          <p:cNvSpPr/>
          <p:nvPr/>
        </p:nvSpPr>
        <p:spPr>
          <a:xfrm>
            <a:off x="1647522" y="3804451"/>
            <a:ext cx="400050" cy="720000"/>
          </a:xfrm>
          <a:prstGeom prst="rect">
            <a:avLst/>
          </a:prstGeom>
          <a:solidFill>
            <a:srgbClr val="ED7D31">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28" name="矩形 27">
            <a:extLst>
              <a:ext uri="{FF2B5EF4-FFF2-40B4-BE49-F238E27FC236}">
                <a16:creationId xmlns:a16="http://schemas.microsoft.com/office/drawing/2014/main" id="{C9999DE7-D9B1-45D1-AD83-5375FE7B607F}"/>
              </a:ext>
            </a:extLst>
          </p:cNvPr>
          <p:cNvSpPr/>
          <p:nvPr/>
        </p:nvSpPr>
        <p:spPr>
          <a:xfrm>
            <a:off x="2055173" y="3804451"/>
            <a:ext cx="400050" cy="720000"/>
          </a:xfrm>
          <a:prstGeom prst="rect">
            <a:avLst/>
          </a:prstGeom>
          <a:solidFill>
            <a:srgbClr val="ED7D31">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29" name="矩形 28">
            <a:extLst>
              <a:ext uri="{FF2B5EF4-FFF2-40B4-BE49-F238E27FC236}">
                <a16:creationId xmlns:a16="http://schemas.microsoft.com/office/drawing/2014/main" id="{6B466FE9-01A5-4EEC-A8E8-2DC247A2A077}"/>
              </a:ext>
            </a:extLst>
          </p:cNvPr>
          <p:cNvSpPr/>
          <p:nvPr/>
        </p:nvSpPr>
        <p:spPr>
          <a:xfrm>
            <a:off x="2462824" y="3804451"/>
            <a:ext cx="400050" cy="720000"/>
          </a:xfrm>
          <a:prstGeom prst="rect">
            <a:avLst/>
          </a:prstGeom>
          <a:solidFill>
            <a:srgbClr val="ED7D31">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30" name="矩形 29">
            <a:extLst>
              <a:ext uri="{FF2B5EF4-FFF2-40B4-BE49-F238E27FC236}">
                <a16:creationId xmlns:a16="http://schemas.microsoft.com/office/drawing/2014/main" id="{611F3BDD-8A58-4946-B173-2BCB63A2E819}"/>
              </a:ext>
            </a:extLst>
          </p:cNvPr>
          <p:cNvSpPr/>
          <p:nvPr/>
        </p:nvSpPr>
        <p:spPr>
          <a:xfrm>
            <a:off x="2870475" y="3804451"/>
            <a:ext cx="400050" cy="720000"/>
          </a:xfrm>
          <a:prstGeom prst="rect">
            <a:avLst/>
          </a:prstGeom>
          <a:solidFill>
            <a:srgbClr val="ED7D31">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36" name="矩形 35">
            <a:extLst>
              <a:ext uri="{FF2B5EF4-FFF2-40B4-BE49-F238E27FC236}">
                <a16:creationId xmlns:a16="http://schemas.microsoft.com/office/drawing/2014/main" id="{9CF4D98C-4074-411A-97A5-D74C57302087}"/>
              </a:ext>
            </a:extLst>
          </p:cNvPr>
          <p:cNvSpPr/>
          <p:nvPr/>
        </p:nvSpPr>
        <p:spPr>
          <a:xfrm>
            <a:off x="4034177" y="2007092"/>
            <a:ext cx="1308100" cy="720000"/>
          </a:xfrm>
          <a:prstGeom prst="rect">
            <a:avLst/>
          </a:prstGeom>
          <a:solidFill>
            <a:srgbClr val="063A65"/>
          </a:solidFill>
          <a:ln w="12700" cap="flat" cmpd="sng" algn="ctr">
            <a:solidFill>
              <a:srgbClr val="15529B"/>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37" name="文本框 36">
            <a:extLst>
              <a:ext uri="{FF2B5EF4-FFF2-40B4-BE49-F238E27FC236}">
                <a16:creationId xmlns:a16="http://schemas.microsoft.com/office/drawing/2014/main" id="{E2EDFABC-B9BC-4631-923C-69119710F5FA}"/>
              </a:ext>
            </a:extLst>
          </p:cNvPr>
          <p:cNvSpPr txBox="1"/>
          <p:nvPr/>
        </p:nvSpPr>
        <p:spPr>
          <a:xfrm>
            <a:off x="3780435" y="1351617"/>
            <a:ext cx="1663700" cy="523220"/>
          </a:xfrm>
          <a:prstGeom prst="rect">
            <a:avLst/>
          </a:prstGeom>
          <a:noFill/>
        </p:spPr>
        <p:txBody>
          <a:bodyPr wrap="square" rtlCol="0">
            <a:spAutoFit/>
          </a:bodyPr>
          <a:lstStyle/>
          <a:p>
            <a:r>
              <a:rPr lang="zh-CN" altLang="en-US" sz="2800" dirty="0">
                <a:solidFill>
                  <a:srgbClr val="BD9F68"/>
                </a:solidFill>
                <a:latin typeface="思源黑体 Regular"/>
                <a:ea typeface="思源黑体 Regular"/>
              </a:rPr>
              <a:t>丨</a:t>
            </a:r>
            <a:r>
              <a:rPr lang="zh-CN" altLang="en-US" sz="2800" dirty="0">
                <a:solidFill>
                  <a:srgbClr val="000000">
                    <a:lumMod val="75000"/>
                    <a:lumOff val="25000"/>
                  </a:srgbClr>
                </a:solidFill>
                <a:latin typeface="+mn-ea"/>
              </a:rPr>
              <a:t>对比色</a:t>
            </a:r>
          </a:p>
        </p:txBody>
      </p:sp>
      <p:sp>
        <p:nvSpPr>
          <p:cNvPr id="38" name="矩形 37">
            <a:extLst>
              <a:ext uri="{FF2B5EF4-FFF2-40B4-BE49-F238E27FC236}">
                <a16:creationId xmlns:a16="http://schemas.microsoft.com/office/drawing/2014/main" id="{A69B66D1-AD93-4008-B48E-A8596B2FAC14}"/>
              </a:ext>
            </a:extLst>
          </p:cNvPr>
          <p:cNvSpPr/>
          <p:nvPr/>
        </p:nvSpPr>
        <p:spPr>
          <a:xfrm>
            <a:off x="6675002" y="2007092"/>
            <a:ext cx="1308100" cy="720000"/>
          </a:xfrm>
          <a:prstGeom prst="rect">
            <a:avLst/>
          </a:prstGeom>
          <a:solidFill>
            <a:srgbClr val="1F4D78"/>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39" name="矩形 38">
            <a:extLst>
              <a:ext uri="{FF2B5EF4-FFF2-40B4-BE49-F238E27FC236}">
                <a16:creationId xmlns:a16="http://schemas.microsoft.com/office/drawing/2014/main" id="{E8C57AAC-F14E-475A-BFE7-1CF9AB7F2352}"/>
              </a:ext>
            </a:extLst>
          </p:cNvPr>
          <p:cNvSpPr/>
          <p:nvPr/>
        </p:nvSpPr>
        <p:spPr>
          <a:xfrm>
            <a:off x="4026207" y="4725215"/>
            <a:ext cx="2328479" cy="720000"/>
          </a:xfrm>
          <a:prstGeom prst="rect">
            <a:avLst/>
          </a:prstGeom>
          <a:solidFill>
            <a:srgbClr val="1B1C2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40" name="矩形 39">
            <a:extLst>
              <a:ext uri="{FF2B5EF4-FFF2-40B4-BE49-F238E27FC236}">
                <a16:creationId xmlns:a16="http://schemas.microsoft.com/office/drawing/2014/main" id="{66430248-A5E5-4608-8967-DEB444267BF4}"/>
              </a:ext>
            </a:extLst>
          </p:cNvPr>
          <p:cNvSpPr/>
          <p:nvPr/>
        </p:nvSpPr>
        <p:spPr>
          <a:xfrm>
            <a:off x="8035165" y="2007092"/>
            <a:ext cx="446993" cy="720000"/>
          </a:xfrm>
          <a:prstGeom prst="rect">
            <a:avLst/>
          </a:prstGeom>
          <a:solidFill>
            <a:srgbClr val="1F4D78">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41" name="矩形 40">
            <a:extLst>
              <a:ext uri="{FF2B5EF4-FFF2-40B4-BE49-F238E27FC236}">
                <a16:creationId xmlns:a16="http://schemas.microsoft.com/office/drawing/2014/main" id="{69AD2530-6DC4-4C32-B570-DB26D9900752}"/>
              </a:ext>
            </a:extLst>
          </p:cNvPr>
          <p:cNvSpPr/>
          <p:nvPr/>
        </p:nvSpPr>
        <p:spPr>
          <a:xfrm>
            <a:off x="8548160" y="2007092"/>
            <a:ext cx="446993" cy="720000"/>
          </a:xfrm>
          <a:prstGeom prst="rect">
            <a:avLst/>
          </a:prstGeom>
          <a:solidFill>
            <a:srgbClr val="1F4D78">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42" name="矩形 41">
            <a:extLst>
              <a:ext uri="{FF2B5EF4-FFF2-40B4-BE49-F238E27FC236}">
                <a16:creationId xmlns:a16="http://schemas.microsoft.com/office/drawing/2014/main" id="{16C29468-05CF-4B24-9C32-91D637CAC0DA}"/>
              </a:ext>
            </a:extLst>
          </p:cNvPr>
          <p:cNvSpPr/>
          <p:nvPr/>
        </p:nvSpPr>
        <p:spPr>
          <a:xfrm>
            <a:off x="5395138" y="2007092"/>
            <a:ext cx="446993" cy="720000"/>
          </a:xfrm>
          <a:prstGeom prst="rect">
            <a:avLst/>
          </a:prstGeom>
          <a:solidFill>
            <a:srgbClr val="C0CDD8"/>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43" name="矩形 42">
            <a:extLst>
              <a:ext uri="{FF2B5EF4-FFF2-40B4-BE49-F238E27FC236}">
                <a16:creationId xmlns:a16="http://schemas.microsoft.com/office/drawing/2014/main" id="{201F1605-C1A3-4121-9FCF-5102E209CFA3}"/>
              </a:ext>
            </a:extLst>
          </p:cNvPr>
          <p:cNvSpPr/>
          <p:nvPr/>
        </p:nvSpPr>
        <p:spPr>
          <a:xfrm>
            <a:off x="5908133" y="2007092"/>
            <a:ext cx="446993" cy="720000"/>
          </a:xfrm>
          <a:prstGeom prst="rect">
            <a:avLst/>
          </a:prstGeom>
          <a:solidFill>
            <a:srgbClr val="15529B"/>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44" name="文本框 43">
            <a:extLst>
              <a:ext uri="{FF2B5EF4-FFF2-40B4-BE49-F238E27FC236}">
                <a16:creationId xmlns:a16="http://schemas.microsoft.com/office/drawing/2014/main" id="{F1C25EF0-CDF6-41D9-A4DF-FA23A13B3AE3}"/>
              </a:ext>
            </a:extLst>
          </p:cNvPr>
          <p:cNvSpPr txBox="1"/>
          <p:nvPr/>
        </p:nvSpPr>
        <p:spPr>
          <a:xfrm>
            <a:off x="3780434" y="3192331"/>
            <a:ext cx="2953399" cy="523220"/>
          </a:xfrm>
          <a:prstGeom prst="rect">
            <a:avLst/>
          </a:prstGeom>
        </p:spPr>
        <p:txBody>
          <a:bodyPr wrap="square" rtlCol="0">
            <a:spAutoFit/>
          </a:bodyPr>
          <a:lstStyle/>
          <a:p>
            <a:r>
              <a:rPr lang="zh-CN" altLang="en-US" sz="2800" dirty="0">
                <a:solidFill>
                  <a:srgbClr val="BD9F68"/>
                </a:solidFill>
                <a:latin typeface="思源黑体 Regular"/>
                <a:ea typeface="思源黑体 Regular"/>
              </a:rPr>
              <a:t>丨</a:t>
            </a:r>
            <a:r>
              <a:rPr lang="zh-CN" altLang="en-US" sz="2800" dirty="0">
                <a:solidFill>
                  <a:srgbClr val="000000">
                    <a:lumMod val="75000"/>
                    <a:lumOff val="25000"/>
                  </a:srgbClr>
                </a:solidFill>
                <a:latin typeface="+mn-ea"/>
              </a:rPr>
              <a:t>浅色与深色</a:t>
            </a:r>
          </a:p>
        </p:txBody>
      </p:sp>
      <p:sp>
        <p:nvSpPr>
          <p:cNvPr id="45" name="矩形 44">
            <a:extLst>
              <a:ext uri="{FF2B5EF4-FFF2-40B4-BE49-F238E27FC236}">
                <a16:creationId xmlns:a16="http://schemas.microsoft.com/office/drawing/2014/main" id="{01D21EC8-70C9-437C-B8CE-269263223367}"/>
              </a:ext>
            </a:extLst>
          </p:cNvPr>
          <p:cNvSpPr/>
          <p:nvPr/>
        </p:nvSpPr>
        <p:spPr>
          <a:xfrm>
            <a:off x="4026207" y="3862599"/>
            <a:ext cx="2320151" cy="720000"/>
          </a:xfrm>
          <a:prstGeom prst="rect">
            <a:avLst/>
          </a:prstGeom>
          <a:solidFill>
            <a:srgbClr val="A5A5A5">
              <a:lumMod val="40000"/>
              <a:lumOff val="60000"/>
            </a:srgbClr>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46" name="文本框 45">
            <a:extLst>
              <a:ext uri="{FF2B5EF4-FFF2-40B4-BE49-F238E27FC236}">
                <a16:creationId xmlns:a16="http://schemas.microsoft.com/office/drawing/2014/main" id="{5418441E-80C7-4348-8861-BAA93055C3C5}"/>
              </a:ext>
            </a:extLst>
          </p:cNvPr>
          <p:cNvSpPr txBox="1"/>
          <p:nvPr/>
        </p:nvSpPr>
        <p:spPr>
          <a:xfrm>
            <a:off x="7112657" y="5148494"/>
            <a:ext cx="3683007" cy="369332"/>
          </a:xfrm>
          <a:prstGeom prst="rect">
            <a:avLst/>
          </a:prstGeom>
          <a:noFill/>
        </p:spPr>
        <p:txBody>
          <a:bodyPr wrap="square" rtlCol="0">
            <a:spAutoFit/>
          </a:bodyPr>
          <a:lstStyle/>
          <a:p>
            <a:pPr algn="ctr"/>
            <a:r>
              <a:rPr lang="zh-CN" altLang="en-US" b="1" dirty="0">
                <a:solidFill>
                  <a:schemeClr val="tx1">
                    <a:lumMod val="75000"/>
                    <a:lumOff val="25000"/>
                  </a:schemeClr>
                </a:solidFill>
              </a:rPr>
              <a:t>建议尽量选择以上调色板中的颜色</a:t>
            </a:r>
          </a:p>
        </p:txBody>
      </p:sp>
      <p:pic>
        <p:nvPicPr>
          <p:cNvPr id="47" name="图片 46">
            <a:extLst>
              <a:ext uri="{FF2B5EF4-FFF2-40B4-BE49-F238E27FC236}">
                <a16:creationId xmlns:a16="http://schemas.microsoft.com/office/drawing/2014/main" id="{CEF7DCFE-2343-441C-A2BF-0EA7700B2A6D}"/>
              </a:ext>
            </a:extLst>
          </p:cNvPr>
          <p:cNvPicPr>
            <a:picLocks noChangeAspect="1"/>
          </p:cNvPicPr>
          <p:nvPr/>
        </p:nvPicPr>
        <p:blipFill>
          <a:blip r:embed="rId3"/>
          <a:stretch>
            <a:fillRect/>
          </a:stretch>
        </p:blipFill>
        <p:spPr>
          <a:xfrm>
            <a:off x="7267047" y="3164961"/>
            <a:ext cx="3311207" cy="1920254"/>
          </a:xfrm>
          <a:prstGeom prst="rect">
            <a:avLst/>
          </a:prstGeom>
        </p:spPr>
      </p:pic>
      <p:sp>
        <p:nvSpPr>
          <p:cNvPr id="48" name="矩形 47">
            <a:extLst>
              <a:ext uri="{FF2B5EF4-FFF2-40B4-BE49-F238E27FC236}">
                <a16:creationId xmlns:a16="http://schemas.microsoft.com/office/drawing/2014/main" id="{2BAC25F0-929E-442A-AA60-3CE139899105}"/>
              </a:ext>
            </a:extLst>
          </p:cNvPr>
          <p:cNvSpPr/>
          <p:nvPr/>
        </p:nvSpPr>
        <p:spPr>
          <a:xfrm>
            <a:off x="320372" y="4725215"/>
            <a:ext cx="1308100" cy="720000"/>
          </a:xfrm>
          <a:prstGeom prst="rect">
            <a:avLst/>
          </a:prstGeom>
          <a:solidFill>
            <a:srgbClr val="C8161E"/>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49" name="矩形 48">
            <a:extLst>
              <a:ext uri="{FF2B5EF4-FFF2-40B4-BE49-F238E27FC236}">
                <a16:creationId xmlns:a16="http://schemas.microsoft.com/office/drawing/2014/main" id="{6276E0B3-765E-4184-8C14-382DEBD669BB}"/>
              </a:ext>
            </a:extLst>
          </p:cNvPr>
          <p:cNvSpPr/>
          <p:nvPr/>
        </p:nvSpPr>
        <p:spPr>
          <a:xfrm>
            <a:off x="1647522" y="4725215"/>
            <a:ext cx="400050" cy="720000"/>
          </a:xfrm>
          <a:prstGeom prst="rect">
            <a:avLst/>
          </a:prstGeom>
          <a:solidFill>
            <a:srgbClr val="C8161E">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50" name="矩形 49">
            <a:extLst>
              <a:ext uri="{FF2B5EF4-FFF2-40B4-BE49-F238E27FC236}">
                <a16:creationId xmlns:a16="http://schemas.microsoft.com/office/drawing/2014/main" id="{7FF70EB3-3D90-4312-BAA2-89F93C7B13EA}"/>
              </a:ext>
            </a:extLst>
          </p:cNvPr>
          <p:cNvSpPr/>
          <p:nvPr/>
        </p:nvSpPr>
        <p:spPr>
          <a:xfrm>
            <a:off x="2055173" y="4725215"/>
            <a:ext cx="400050" cy="720000"/>
          </a:xfrm>
          <a:prstGeom prst="rect">
            <a:avLst/>
          </a:prstGeom>
          <a:solidFill>
            <a:srgbClr val="C8161E">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51" name="矩形 50">
            <a:extLst>
              <a:ext uri="{FF2B5EF4-FFF2-40B4-BE49-F238E27FC236}">
                <a16:creationId xmlns:a16="http://schemas.microsoft.com/office/drawing/2014/main" id="{073DD8DB-DE91-4D5F-81C8-311179697620}"/>
              </a:ext>
            </a:extLst>
          </p:cNvPr>
          <p:cNvSpPr/>
          <p:nvPr/>
        </p:nvSpPr>
        <p:spPr>
          <a:xfrm>
            <a:off x="2462824" y="4725215"/>
            <a:ext cx="400050" cy="720000"/>
          </a:xfrm>
          <a:prstGeom prst="rect">
            <a:avLst/>
          </a:prstGeom>
          <a:solidFill>
            <a:srgbClr val="C8161E">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52" name="矩形 51">
            <a:extLst>
              <a:ext uri="{FF2B5EF4-FFF2-40B4-BE49-F238E27FC236}">
                <a16:creationId xmlns:a16="http://schemas.microsoft.com/office/drawing/2014/main" id="{7D9221C3-10A4-4ADA-9B53-437C15E2BE55}"/>
              </a:ext>
            </a:extLst>
          </p:cNvPr>
          <p:cNvSpPr/>
          <p:nvPr/>
        </p:nvSpPr>
        <p:spPr>
          <a:xfrm>
            <a:off x="2870475" y="4725215"/>
            <a:ext cx="400050" cy="720000"/>
          </a:xfrm>
          <a:prstGeom prst="rect">
            <a:avLst/>
          </a:prstGeom>
          <a:solidFill>
            <a:srgbClr val="C8161E">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Tree>
    <p:extLst>
      <p:ext uri="{BB962C8B-B14F-4D97-AF65-F5344CB8AC3E}">
        <p14:creationId xmlns:p14="http://schemas.microsoft.com/office/powerpoint/2010/main" val="1775522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字体规范</a:t>
            </a:r>
          </a:p>
        </p:txBody>
      </p:sp>
      <p:sp>
        <p:nvSpPr>
          <p:cNvPr id="53" name="文本框 52">
            <a:extLst>
              <a:ext uri="{FF2B5EF4-FFF2-40B4-BE49-F238E27FC236}">
                <a16:creationId xmlns:a16="http://schemas.microsoft.com/office/drawing/2014/main" id="{DC7D2BB9-7F80-4727-90A1-300F0BDA7296}"/>
              </a:ext>
            </a:extLst>
          </p:cNvPr>
          <p:cNvSpPr txBox="1"/>
          <p:nvPr/>
        </p:nvSpPr>
        <p:spPr>
          <a:xfrm>
            <a:off x="428430" y="1721151"/>
            <a:ext cx="2753179" cy="523220"/>
          </a:xfrm>
          <a:prstGeom prst="rect">
            <a:avLst/>
          </a:prstGeom>
          <a:noFill/>
        </p:spPr>
        <p:txBody>
          <a:bodyPr wrap="square" rtlCol="0">
            <a:spAutoFit/>
          </a:bodyPr>
          <a:lstStyle/>
          <a:p>
            <a:r>
              <a:rPr lang="zh-CN" altLang="en-US" sz="2800" dirty="0">
                <a:solidFill>
                  <a:srgbClr val="BD9F68"/>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中文标题</a:t>
            </a:r>
            <a:endParaRPr lang="zh-CN" altLang="en-US" sz="2800" dirty="0">
              <a:solidFill>
                <a:schemeClr val="tx1">
                  <a:lumMod val="75000"/>
                  <a:lumOff val="25000"/>
                </a:schemeClr>
              </a:solidFill>
              <a:latin typeface="+mn-ea"/>
            </a:endParaRPr>
          </a:p>
        </p:txBody>
      </p:sp>
      <p:sp>
        <p:nvSpPr>
          <p:cNvPr id="54" name="文本框 53">
            <a:extLst>
              <a:ext uri="{FF2B5EF4-FFF2-40B4-BE49-F238E27FC236}">
                <a16:creationId xmlns:a16="http://schemas.microsoft.com/office/drawing/2014/main" id="{D90747CB-08EE-4435-85EE-C0B0548AA233}"/>
              </a:ext>
            </a:extLst>
          </p:cNvPr>
          <p:cNvSpPr txBox="1"/>
          <p:nvPr/>
        </p:nvSpPr>
        <p:spPr>
          <a:xfrm>
            <a:off x="2808809" y="1721151"/>
            <a:ext cx="2753178" cy="523220"/>
          </a:xfrm>
          <a:prstGeom prst="rect">
            <a:avLst/>
          </a:prstGeom>
          <a:noFill/>
        </p:spPr>
        <p:txBody>
          <a:bodyPr wrap="square" rtlCol="0">
            <a:spAutoFit/>
          </a:bodyPr>
          <a:lstStyle/>
          <a:p>
            <a:r>
              <a:rPr lang="zh-CN" altLang="en-US" sz="2800" dirty="0">
                <a:solidFill>
                  <a:srgbClr val="BD9F68"/>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中文正文</a:t>
            </a:r>
            <a:endParaRPr lang="zh-CN" altLang="en-US" sz="2800" dirty="0">
              <a:solidFill>
                <a:schemeClr val="tx1">
                  <a:lumMod val="75000"/>
                  <a:lumOff val="25000"/>
                </a:schemeClr>
              </a:solidFill>
              <a:latin typeface="+mn-ea"/>
            </a:endParaRPr>
          </a:p>
        </p:txBody>
      </p:sp>
      <p:sp>
        <p:nvSpPr>
          <p:cNvPr id="55" name="文本框 54">
            <a:extLst>
              <a:ext uri="{FF2B5EF4-FFF2-40B4-BE49-F238E27FC236}">
                <a16:creationId xmlns:a16="http://schemas.microsoft.com/office/drawing/2014/main" id="{20C9BB05-0DBE-40BA-9001-355882A6C911}"/>
              </a:ext>
            </a:extLst>
          </p:cNvPr>
          <p:cNvSpPr txBox="1"/>
          <p:nvPr/>
        </p:nvSpPr>
        <p:spPr>
          <a:xfrm>
            <a:off x="798319" y="2346999"/>
            <a:ext cx="2249039" cy="584775"/>
          </a:xfrm>
          <a:prstGeom prst="rect">
            <a:avLst/>
          </a:prstGeom>
          <a:noFill/>
        </p:spPr>
        <p:txBody>
          <a:bodyPr wrap="square" rtlCol="0">
            <a:spAutoFit/>
          </a:bodyPr>
          <a:lstStyle/>
          <a:p>
            <a:r>
              <a:rPr lang="zh-CN" altLang="en-US" sz="3200" b="1" dirty="0">
                <a:solidFill>
                  <a:schemeClr val="tx1">
                    <a:lumMod val="75000"/>
                    <a:lumOff val="25000"/>
                  </a:schemeClr>
                </a:solidFill>
                <a:latin typeface="+mj-ea"/>
                <a:ea typeface="+mj-ea"/>
              </a:rPr>
              <a:t>微软雅黑</a:t>
            </a:r>
          </a:p>
        </p:txBody>
      </p:sp>
      <p:sp>
        <p:nvSpPr>
          <p:cNvPr id="56" name="文本框 55">
            <a:extLst>
              <a:ext uri="{FF2B5EF4-FFF2-40B4-BE49-F238E27FC236}">
                <a16:creationId xmlns:a16="http://schemas.microsoft.com/office/drawing/2014/main" id="{0A554125-F148-4249-B11F-7325F551324F}"/>
              </a:ext>
            </a:extLst>
          </p:cNvPr>
          <p:cNvSpPr txBox="1"/>
          <p:nvPr/>
        </p:nvSpPr>
        <p:spPr>
          <a:xfrm>
            <a:off x="3162580" y="2346999"/>
            <a:ext cx="2032869" cy="584775"/>
          </a:xfrm>
          <a:prstGeom prst="rect">
            <a:avLst/>
          </a:prstGeom>
          <a:noFill/>
        </p:spPr>
        <p:txBody>
          <a:bodyPr wrap="square" rtlCol="0">
            <a:spAutoFit/>
          </a:bodyPr>
          <a:lstStyle/>
          <a:p>
            <a:r>
              <a:rPr lang="zh-CN" altLang="en-US" sz="3200" dirty="0">
                <a:solidFill>
                  <a:schemeClr val="tx1">
                    <a:lumMod val="75000"/>
                    <a:lumOff val="25000"/>
                  </a:schemeClr>
                </a:solidFill>
                <a:latin typeface="+mn-ea"/>
              </a:rPr>
              <a:t>微软雅黑</a:t>
            </a:r>
          </a:p>
        </p:txBody>
      </p:sp>
      <p:sp>
        <p:nvSpPr>
          <p:cNvPr id="57" name="文本框 56">
            <a:extLst>
              <a:ext uri="{FF2B5EF4-FFF2-40B4-BE49-F238E27FC236}">
                <a16:creationId xmlns:a16="http://schemas.microsoft.com/office/drawing/2014/main" id="{7F8DFE78-2622-471B-B150-9C304F24D222}"/>
              </a:ext>
            </a:extLst>
          </p:cNvPr>
          <p:cNvSpPr txBox="1"/>
          <p:nvPr/>
        </p:nvSpPr>
        <p:spPr>
          <a:xfrm>
            <a:off x="445649" y="3409394"/>
            <a:ext cx="2753179" cy="523220"/>
          </a:xfrm>
          <a:prstGeom prst="rect">
            <a:avLst/>
          </a:prstGeom>
          <a:noFill/>
        </p:spPr>
        <p:txBody>
          <a:bodyPr wrap="square" rtlCol="0">
            <a:spAutoFit/>
          </a:bodyPr>
          <a:lstStyle/>
          <a:p>
            <a:r>
              <a:rPr lang="zh-CN" altLang="en-US" sz="2800" dirty="0">
                <a:solidFill>
                  <a:srgbClr val="BD9F68"/>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英文标题</a:t>
            </a:r>
            <a:endParaRPr lang="zh-CN" altLang="en-US" sz="2800" dirty="0">
              <a:solidFill>
                <a:schemeClr val="tx1">
                  <a:lumMod val="75000"/>
                  <a:lumOff val="25000"/>
                </a:schemeClr>
              </a:solidFill>
              <a:latin typeface="+mn-ea"/>
            </a:endParaRPr>
          </a:p>
        </p:txBody>
      </p:sp>
      <p:sp>
        <p:nvSpPr>
          <p:cNvPr id="58" name="文本框 57">
            <a:extLst>
              <a:ext uri="{FF2B5EF4-FFF2-40B4-BE49-F238E27FC236}">
                <a16:creationId xmlns:a16="http://schemas.microsoft.com/office/drawing/2014/main" id="{014277D4-9B16-4036-83DC-CF203B9864CC}"/>
              </a:ext>
            </a:extLst>
          </p:cNvPr>
          <p:cNvSpPr txBox="1"/>
          <p:nvPr/>
        </p:nvSpPr>
        <p:spPr>
          <a:xfrm>
            <a:off x="2826028" y="3409394"/>
            <a:ext cx="2753178" cy="523220"/>
          </a:xfrm>
          <a:prstGeom prst="rect">
            <a:avLst/>
          </a:prstGeom>
          <a:noFill/>
        </p:spPr>
        <p:txBody>
          <a:bodyPr wrap="square" rtlCol="0">
            <a:spAutoFit/>
          </a:bodyPr>
          <a:lstStyle/>
          <a:p>
            <a:r>
              <a:rPr lang="zh-CN" altLang="en-US" sz="2800" dirty="0">
                <a:solidFill>
                  <a:srgbClr val="BD9F68"/>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英文正文</a:t>
            </a:r>
            <a:endParaRPr lang="zh-CN" altLang="en-US" sz="2800" dirty="0">
              <a:solidFill>
                <a:schemeClr val="tx1">
                  <a:lumMod val="75000"/>
                  <a:lumOff val="25000"/>
                </a:schemeClr>
              </a:solidFill>
              <a:latin typeface="+mn-ea"/>
            </a:endParaRPr>
          </a:p>
        </p:txBody>
      </p:sp>
      <p:sp>
        <p:nvSpPr>
          <p:cNvPr id="59" name="文本框 58">
            <a:extLst>
              <a:ext uri="{FF2B5EF4-FFF2-40B4-BE49-F238E27FC236}">
                <a16:creationId xmlns:a16="http://schemas.microsoft.com/office/drawing/2014/main" id="{CE1CCFFF-ADAD-45FA-A2EC-CC44F6999CEF}"/>
              </a:ext>
            </a:extLst>
          </p:cNvPr>
          <p:cNvSpPr txBox="1"/>
          <p:nvPr/>
        </p:nvSpPr>
        <p:spPr>
          <a:xfrm>
            <a:off x="815539" y="4149993"/>
            <a:ext cx="2010490" cy="584775"/>
          </a:xfrm>
          <a:prstGeom prst="rect">
            <a:avLst/>
          </a:prstGeom>
          <a:noFill/>
        </p:spPr>
        <p:txBody>
          <a:bodyPr wrap="square" rtlCol="0">
            <a:spAutoFit/>
          </a:bodyPr>
          <a:lstStyle/>
          <a:p>
            <a:r>
              <a:rPr lang="en-US" altLang="zh-CN" sz="3200" b="1" dirty="0">
                <a:solidFill>
                  <a:schemeClr val="tx1">
                    <a:lumMod val="75000"/>
                    <a:lumOff val="25000"/>
                  </a:schemeClr>
                </a:solidFill>
                <a:latin typeface="+mj-lt"/>
                <a:ea typeface="+mj-ea"/>
              </a:rPr>
              <a:t>Arial</a:t>
            </a:r>
            <a:endParaRPr lang="zh-CN" altLang="en-US" sz="3200" b="1" dirty="0">
              <a:solidFill>
                <a:schemeClr val="tx1">
                  <a:lumMod val="75000"/>
                  <a:lumOff val="25000"/>
                </a:schemeClr>
              </a:solidFill>
              <a:latin typeface="+mj-lt"/>
              <a:ea typeface="+mj-ea"/>
            </a:endParaRPr>
          </a:p>
        </p:txBody>
      </p:sp>
      <p:sp>
        <p:nvSpPr>
          <p:cNvPr id="60" name="文本框 59">
            <a:extLst>
              <a:ext uri="{FF2B5EF4-FFF2-40B4-BE49-F238E27FC236}">
                <a16:creationId xmlns:a16="http://schemas.microsoft.com/office/drawing/2014/main" id="{5D00903E-1D67-4DE6-8E97-03EE9D96AAEF}"/>
              </a:ext>
            </a:extLst>
          </p:cNvPr>
          <p:cNvSpPr txBox="1"/>
          <p:nvPr/>
        </p:nvSpPr>
        <p:spPr>
          <a:xfrm>
            <a:off x="3179799" y="4149993"/>
            <a:ext cx="1568279" cy="584775"/>
          </a:xfrm>
          <a:prstGeom prst="rect">
            <a:avLst/>
          </a:prstGeom>
          <a:noFill/>
        </p:spPr>
        <p:txBody>
          <a:bodyPr wrap="square" rtlCol="0">
            <a:spAutoFit/>
          </a:bodyPr>
          <a:lstStyle/>
          <a:p>
            <a:r>
              <a:rPr lang="en-US" altLang="zh-CN" sz="3200" dirty="0">
                <a:solidFill>
                  <a:schemeClr val="tx1">
                    <a:lumMod val="75000"/>
                    <a:lumOff val="25000"/>
                  </a:schemeClr>
                </a:solidFill>
                <a:latin typeface="+mj-lt"/>
              </a:rPr>
              <a:t>Arial</a:t>
            </a:r>
            <a:endParaRPr lang="zh-CN" altLang="en-US" sz="3200" dirty="0">
              <a:solidFill>
                <a:schemeClr val="tx1">
                  <a:lumMod val="75000"/>
                  <a:lumOff val="25000"/>
                </a:schemeClr>
              </a:solidFill>
              <a:latin typeface="+mj-lt"/>
            </a:endParaRPr>
          </a:p>
        </p:txBody>
      </p:sp>
      <p:sp>
        <p:nvSpPr>
          <p:cNvPr id="61" name="矩形 60">
            <a:extLst>
              <a:ext uri="{FF2B5EF4-FFF2-40B4-BE49-F238E27FC236}">
                <a16:creationId xmlns:a16="http://schemas.microsoft.com/office/drawing/2014/main" id="{00E9939C-0CD5-4C13-AECA-AFCFBA085F13}"/>
              </a:ext>
            </a:extLst>
          </p:cNvPr>
          <p:cNvSpPr/>
          <p:nvPr/>
        </p:nvSpPr>
        <p:spPr>
          <a:xfrm>
            <a:off x="6408384" y="2931774"/>
            <a:ext cx="4108817" cy="369332"/>
          </a:xfrm>
          <a:prstGeom prst="rect">
            <a:avLst/>
          </a:prstGeom>
        </p:spPr>
        <p:txBody>
          <a:bodyPr wrap="none">
            <a:spAutoFit/>
          </a:bodyPr>
          <a:lstStyle/>
          <a:p>
            <a:r>
              <a:rPr lang="zh-CN" altLang="en-US" dirty="0">
                <a:solidFill>
                  <a:schemeClr val="bg1">
                    <a:lumMod val="50000"/>
                  </a:schemeClr>
                </a:solidFill>
              </a:rPr>
              <a:t>微软雅黑属于版权字体，商用请购买！</a:t>
            </a:r>
          </a:p>
        </p:txBody>
      </p:sp>
      <p:sp>
        <p:nvSpPr>
          <p:cNvPr id="62" name="文本框 61">
            <a:extLst>
              <a:ext uri="{FF2B5EF4-FFF2-40B4-BE49-F238E27FC236}">
                <a16:creationId xmlns:a16="http://schemas.microsoft.com/office/drawing/2014/main" id="{13A398F4-64E1-4D09-B2FB-647FCE90CA7C}"/>
              </a:ext>
            </a:extLst>
          </p:cNvPr>
          <p:cNvSpPr txBox="1"/>
          <p:nvPr/>
        </p:nvSpPr>
        <p:spPr>
          <a:xfrm>
            <a:off x="6408384" y="2560709"/>
            <a:ext cx="2257857" cy="369332"/>
          </a:xfrm>
          <a:prstGeom prst="rect">
            <a:avLst/>
          </a:prstGeom>
          <a:noFill/>
        </p:spPr>
        <p:txBody>
          <a:bodyPr wrap="square" rtlCol="0">
            <a:spAutoFit/>
          </a:bodyPr>
          <a:lstStyle/>
          <a:p>
            <a:r>
              <a:rPr lang="zh-CN" altLang="en-US" dirty="0">
                <a:solidFill>
                  <a:schemeClr val="bg1">
                    <a:lumMod val="50000"/>
                  </a:schemeClr>
                </a:solidFill>
              </a:rPr>
              <a:t>注意：</a:t>
            </a:r>
          </a:p>
        </p:txBody>
      </p:sp>
      <p:sp>
        <p:nvSpPr>
          <p:cNvPr id="63" name="矩形 62">
            <a:extLst>
              <a:ext uri="{FF2B5EF4-FFF2-40B4-BE49-F238E27FC236}">
                <a16:creationId xmlns:a16="http://schemas.microsoft.com/office/drawing/2014/main" id="{986BDE77-CD13-4356-A6F4-D384B7D4B24E}"/>
              </a:ext>
            </a:extLst>
          </p:cNvPr>
          <p:cNvSpPr/>
          <p:nvPr/>
        </p:nvSpPr>
        <p:spPr>
          <a:xfrm>
            <a:off x="6408384" y="3362863"/>
            <a:ext cx="3642985" cy="646331"/>
          </a:xfrm>
          <a:prstGeom prst="rect">
            <a:avLst/>
          </a:prstGeom>
        </p:spPr>
        <p:txBody>
          <a:bodyPr wrap="none">
            <a:spAutoFit/>
          </a:bodyPr>
          <a:lstStyle/>
          <a:p>
            <a:r>
              <a:rPr lang="zh-CN" altLang="en-US" dirty="0">
                <a:solidFill>
                  <a:schemeClr val="bg1">
                    <a:lumMod val="50000"/>
                  </a:schemeClr>
                </a:solidFill>
              </a:rPr>
              <a:t>更多免费商用字体</a:t>
            </a:r>
            <a:endParaRPr lang="en-US" altLang="zh-CN" dirty="0">
              <a:solidFill>
                <a:schemeClr val="bg1">
                  <a:lumMod val="50000"/>
                </a:schemeClr>
              </a:solidFill>
            </a:endParaRPr>
          </a:p>
          <a:p>
            <a:r>
              <a:rPr lang="zh-CN" altLang="en-US" dirty="0">
                <a:solidFill>
                  <a:schemeClr val="bg1">
                    <a:lumMod val="50000"/>
                  </a:schemeClr>
                </a:solidFill>
              </a:rPr>
              <a:t>https://jbox.sjtu.edu.cn/l/WuCIHQ </a:t>
            </a:r>
          </a:p>
        </p:txBody>
      </p:sp>
    </p:spTree>
    <p:extLst>
      <p:ext uri="{BB962C8B-B14F-4D97-AF65-F5344CB8AC3E}">
        <p14:creationId xmlns:p14="http://schemas.microsoft.com/office/powerpoint/2010/main" val="3902388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C396756-6D05-4AAB-B773-C809AF06DD13}"/>
              </a:ext>
            </a:extLst>
          </p:cNvPr>
          <p:cNvSpPr txBox="1"/>
          <p:nvPr/>
        </p:nvSpPr>
        <p:spPr>
          <a:xfrm>
            <a:off x="4780418" y="3507040"/>
            <a:ext cx="2631160" cy="1345282"/>
          </a:xfrm>
          <a:prstGeom prst="rect">
            <a:avLst/>
          </a:prstGeom>
          <a:noFill/>
        </p:spPr>
        <p:txBody>
          <a:bodyPr wrap="square" rtlCol="0">
            <a:spAutoFit/>
          </a:bodyPr>
          <a:lstStyle/>
          <a:p>
            <a:pPr algn="just"/>
            <a:r>
              <a:rPr lang="zh-CN" altLang="en-US" sz="8000" dirty="0">
                <a:solidFill>
                  <a:schemeClr val="bg1"/>
                </a:solidFill>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250698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7D155724-3242-4119-82CE-E6EDA4C1BE77}"/>
              </a:ext>
            </a:extLst>
          </p:cNvPr>
          <p:cNvSpPr>
            <a:spLocks noEditPoints="1"/>
          </p:cNvSpPr>
          <p:nvPr/>
        </p:nvSpPr>
        <p:spPr bwMode="auto">
          <a:xfrm>
            <a:off x="3019425" y="1730375"/>
            <a:ext cx="477838" cy="566738"/>
          </a:xfrm>
          <a:custGeom>
            <a:avLst/>
            <a:gdLst>
              <a:gd name="T0" fmla="*/ 301 w 301"/>
              <a:gd name="T1" fmla="*/ 68 h 357"/>
              <a:gd name="T2" fmla="*/ 233 w 301"/>
              <a:gd name="T3" fmla="*/ 0 h 357"/>
              <a:gd name="T4" fmla="*/ 82 w 301"/>
              <a:gd name="T5" fmla="*/ 0 h 357"/>
              <a:gd name="T6" fmla="*/ 82 w 301"/>
              <a:gd name="T7" fmla="*/ 55 h 357"/>
              <a:gd name="T8" fmla="*/ 0 w 301"/>
              <a:gd name="T9" fmla="*/ 55 h 357"/>
              <a:gd name="T10" fmla="*/ 0 w 301"/>
              <a:gd name="T11" fmla="*/ 357 h 357"/>
              <a:gd name="T12" fmla="*/ 219 w 301"/>
              <a:gd name="T13" fmla="*/ 357 h 357"/>
              <a:gd name="T14" fmla="*/ 219 w 301"/>
              <a:gd name="T15" fmla="*/ 302 h 357"/>
              <a:gd name="T16" fmla="*/ 301 w 301"/>
              <a:gd name="T17" fmla="*/ 302 h 357"/>
              <a:gd name="T18" fmla="*/ 301 w 301"/>
              <a:gd name="T19" fmla="*/ 68 h 357"/>
              <a:gd name="T20" fmla="*/ 233 w 301"/>
              <a:gd name="T21" fmla="*/ 20 h 357"/>
              <a:gd name="T22" fmla="*/ 282 w 301"/>
              <a:gd name="T23" fmla="*/ 68 h 357"/>
              <a:gd name="T24" fmla="*/ 233 w 301"/>
              <a:gd name="T25" fmla="*/ 68 h 357"/>
              <a:gd name="T26" fmla="*/ 233 w 301"/>
              <a:gd name="T27" fmla="*/ 20 h 357"/>
              <a:gd name="T28" fmla="*/ 13 w 301"/>
              <a:gd name="T29" fmla="*/ 343 h 357"/>
              <a:gd name="T30" fmla="*/ 13 w 301"/>
              <a:gd name="T31" fmla="*/ 68 h 357"/>
              <a:gd name="T32" fmla="*/ 137 w 301"/>
              <a:gd name="T33" fmla="*/ 68 h 357"/>
              <a:gd name="T34" fmla="*/ 137 w 301"/>
              <a:gd name="T35" fmla="*/ 137 h 357"/>
              <a:gd name="T36" fmla="*/ 205 w 301"/>
              <a:gd name="T37" fmla="*/ 137 h 357"/>
              <a:gd name="T38" fmla="*/ 205 w 301"/>
              <a:gd name="T39" fmla="*/ 343 h 357"/>
              <a:gd name="T40" fmla="*/ 13 w 301"/>
              <a:gd name="T41" fmla="*/ 343 h 357"/>
              <a:gd name="T42" fmla="*/ 150 w 301"/>
              <a:gd name="T43" fmla="*/ 75 h 357"/>
              <a:gd name="T44" fmla="*/ 200 w 301"/>
              <a:gd name="T45" fmla="*/ 123 h 357"/>
              <a:gd name="T46" fmla="*/ 150 w 301"/>
              <a:gd name="T47" fmla="*/ 123 h 357"/>
              <a:gd name="T48" fmla="*/ 150 w 301"/>
              <a:gd name="T49" fmla="*/ 75 h 357"/>
              <a:gd name="T50" fmla="*/ 219 w 301"/>
              <a:gd name="T51" fmla="*/ 288 h 357"/>
              <a:gd name="T52" fmla="*/ 219 w 301"/>
              <a:gd name="T53" fmla="*/ 123 h 357"/>
              <a:gd name="T54" fmla="*/ 150 w 301"/>
              <a:gd name="T55" fmla="*/ 55 h 357"/>
              <a:gd name="T56" fmla="*/ 96 w 301"/>
              <a:gd name="T57" fmla="*/ 55 h 357"/>
              <a:gd name="T58" fmla="*/ 96 w 301"/>
              <a:gd name="T59" fmla="*/ 13 h 357"/>
              <a:gd name="T60" fmla="*/ 219 w 301"/>
              <a:gd name="T61" fmla="*/ 13 h 357"/>
              <a:gd name="T62" fmla="*/ 219 w 301"/>
              <a:gd name="T63" fmla="*/ 82 h 357"/>
              <a:gd name="T64" fmla="*/ 287 w 301"/>
              <a:gd name="T65" fmla="*/ 82 h 357"/>
              <a:gd name="T66" fmla="*/ 287 w 301"/>
              <a:gd name="T67" fmla="*/ 288 h 357"/>
              <a:gd name="T68" fmla="*/ 219 w 301"/>
              <a:gd name="T69" fmla="*/ 28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357">
                <a:moveTo>
                  <a:pt x="301" y="68"/>
                </a:moveTo>
                <a:lnTo>
                  <a:pt x="233" y="0"/>
                </a:lnTo>
                <a:lnTo>
                  <a:pt x="82" y="0"/>
                </a:lnTo>
                <a:lnTo>
                  <a:pt x="82" y="55"/>
                </a:lnTo>
                <a:lnTo>
                  <a:pt x="0" y="55"/>
                </a:lnTo>
                <a:lnTo>
                  <a:pt x="0" y="357"/>
                </a:lnTo>
                <a:lnTo>
                  <a:pt x="219" y="357"/>
                </a:lnTo>
                <a:lnTo>
                  <a:pt x="219" y="302"/>
                </a:lnTo>
                <a:lnTo>
                  <a:pt x="301" y="302"/>
                </a:lnTo>
                <a:lnTo>
                  <a:pt x="301" y="68"/>
                </a:lnTo>
                <a:close/>
                <a:moveTo>
                  <a:pt x="233" y="20"/>
                </a:moveTo>
                <a:lnTo>
                  <a:pt x="282" y="68"/>
                </a:lnTo>
                <a:lnTo>
                  <a:pt x="233" y="68"/>
                </a:lnTo>
                <a:lnTo>
                  <a:pt x="233" y="20"/>
                </a:lnTo>
                <a:close/>
                <a:moveTo>
                  <a:pt x="13" y="343"/>
                </a:moveTo>
                <a:lnTo>
                  <a:pt x="13" y="68"/>
                </a:lnTo>
                <a:lnTo>
                  <a:pt x="137" y="68"/>
                </a:lnTo>
                <a:lnTo>
                  <a:pt x="137" y="137"/>
                </a:lnTo>
                <a:lnTo>
                  <a:pt x="205" y="137"/>
                </a:lnTo>
                <a:lnTo>
                  <a:pt x="205" y="343"/>
                </a:lnTo>
                <a:lnTo>
                  <a:pt x="13" y="343"/>
                </a:lnTo>
                <a:close/>
                <a:moveTo>
                  <a:pt x="150" y="75"/>
                </a:moveTo>
                <a:lnTo>
                  <a:pt x="200" y="123"/>
                </a:lnTo>
                <a:lnTo>
                  <a:pt x="150" y="123"/>
                </a:lnTo>
                <a:lnTo>
                  <a:pt x="150" y="75"/>
                </a:lnTo>
                <a:close/>
                <a:moveTo>
                  <a:pt x="219" y="288"/>
                </a:moveTo>
                <a:lnTo>
                  <a:pt x="219" y="123"/>
                </a:lnTo>
                <a:lnTo>
                  <a:pt x="150" y="55"/>
                </a:lnTo>
                <a:lnTo>
                  <a:pt x="96" y="55"/>
                </a:lnTo>
                <a:lnTo>
                  <a:pt x="96" y="13"/>
                </a:lnTo>
                <a:lnTo>
                  <a:pt x="219" y="13"/>
                </a:lnTo>
                <a:lnTo>
                  <a:pt x="219" y="82"/>
                </a:lnTo>
                <a:lnTo>
                  <a:pt x="287" y="82"/>
                </a:lnTo>
                <a:lnTo>
                  <a:pt x="287" y="288"/>
                </a:lnTo>
                <a:lnTo>
                  <a:pt x="219" y="288"/>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 name="Freeform 6">
            <a:extLst>
              <a:ext uri="{FF2B5EF4-FFF2-40B4-BE49-F238E27FC236}">
                <a16:creationId xmlns:a16="http://schemas.microsoft.com/office/drawing/2014/main" id="{1CB9C604-94AD-42D7-B4B8-E509A5984B9C}"/>
              </a:ext>
            </a:extLst>
          </p:cNvPr>
          <p:cNvSpPr>
            <a:spLocks/>
          </p:cNvSpPr>
          <p:nvPr/>
        </p:nvSpPr>
        <p:spPr bwMode="auto">
          <a:xfrm>
            <a:off x="4127500" y="1762125"/>
            <a:ext cx="220663" cy="387350"/>
          </a:xfrm>
          <a:custGeom>
            <a:avLst/>
            <a:gdLst>
              <a:gd name="T0" fmla="*/ 9 w 139"/>
              <a:gd name="T1" fmla="*/ 163 h 244"/>
              <a:gd name="T2" fmla="*/ 0 w 139"/>
              <a:gd name="T3" fmla="*/ 174 h 244"/>
              <a:gd name="T4" fmla="*/ 69 w 139"/>
              <a:gd name="T5" fmla="*/ 244 h 244"/>
              <a:gd name="T6" fmla="*/ 139 w 139"/>
              <a:gd name="T7" fmla="*/ 174 h 244"/>
              <a:gd name="T8" fmla="*/ 129 w 139"/>
              <a:gd name="T9" fmla="*/ 163 h 244"/>
              <a:gd name="T10" fmla="*/ 76 w 139"/>
              <a:gd name="T11" fmla="*/ 217 h 244"/>
              <a:gd name="T12" fmla="*/ 76 w 139"/>
              <a:gd name="T13" fmla="*/ 0 h 244"/>
              <a:gd name="T14" fmla="*/ 62 w 139"/>
              <a:gd name="T15" fmla="*/ 0 h 244"/>
              <a:gd name="T16" fmla="*/ 62 w 139"/>
              <a:gd name="T17" fmla="*/ 217 h 244"/>
              <a:gd name="T18" fmla="*/ 9 w 139"/>
              <a:gd name="T19" fmla="*/ 16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9" y="163"/>
                </a:moveTo>
                <a:lnTo>
                  <a:pt x="0" y="174"/>
                </a:lnTo>
                <a:lnTo>
                  <a:pt x="69" y="244"/>
                </a:lnTo>
                <a:lnTo>
                  <a:pt x="139" y="174"/>
                </a:lnTo>
                <a:lnTo>
                  <a:pt x="129" y="163"/>
                </a:lnTo>
                <a:lnTo>
                  <a:pt x="76" y="217"/>
                </a:lnTo>
                <a:lnTo>
                  <a:pt x="76" y="0"/>
                </a:lnTo>
                <a:lnTo>
                  <a:pt x="62" y="0"/>
                </a:lnTo>
                <a:lnTo>
                  <a:pt x="62" y="217"/>
                </a:lnTo>
                <a:lnTo>
                  <a:pt x="9" y="163"/>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 name="Freeform 7">
            <a:extLst>
              <a:ext uri="{FF2B5EF4-FFF2-40B4-BE49-F238E27FC236}">
                <a16:creationId xmlns:a16="http://schemas.microsoft.com/office/drawing/2014/main" id="{4FF20212-74C2-42DD-9944-AEFC57FDAD34}"/>
              </a:ext>
            </a:extLst>
          </p:cNvPr>
          <p:cNvSpPr>
            <a:spLocks/>
          </p:cNvSpPr>
          <p:nvPr/>
        </p:nvSpPr>
        <p:spPr bwMode="auto">
          <a:xfrm>
            <a:off x="4019550" y="1871663"/>
            <a:ext cx="434975" cy="414338"/>
          </a:xfrm>
          <a:custGeom>
            <a:avLst/>
            <a:gdLst>
              <a:gd name="T0" fmla="*/ 171 w 274"/>
              <a:gd name="T1" fmla="*/ 0 h 261"/>
              <a:gd name="T2" fmla="*/ 171 w 274"/>
              <a:gd name="T3" fmla="*/ 14 h 261"/>
              <a:gd name="T4" fmla="*/ 260 w 274"/>
              <a:gd name="T5" fmla="*/ 14 h 261"/>
              <a:gd name="T6" fmla="*/ 260 w 274"/>
              <a:gd name="T7" fmla="*/ 247 h 261"/>
              <a:gd name="T8" fmla="*/ 13 w 274"/>
              <a:gd name="T9" fmla="*/ 247 h 261"/>
              <a:gd name="T10" fmla="*/ 13 w 274"/>
              <a:gd name="T11" fmla="*/ 14 h 261"/>
              <a:gd name="T12" fmla="*/ 102 w 274"/>
              <a:gd name="T13" fmla="*/ 14 h 261"/>
              <a:gd name="T14" fmla="*/ 102 w 274"/>
              <a:gd name="T15" fmla="*/ 0 h 261"/>
              <a:gd name="T16" fmla="*/ 0 w 274"/>
              <a:gd name="T17" fmla="*/ 0 h 261"/>
              <a:gd name="T18" fmla="*/ 0 w 274"/>
              <a:gd name="T19" fmla="*/ 261 h 261"/>
              <a:gd name="T20" fmla="*/ 274 w 274"/>
              <a:gd name="T21" fmla="*/ 261 h 261"/>
              <a:gd name="T22" fmla="*/ 274 w 274"/>
              <a:gd name="T23" fmla="*/ 0 h 261"/>
              <a:gd name="T24" fmla="*/ 171 w 274"/>
              <a:gd name="T2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71" y="0"/>
                </a:moveTo>
                <a:lnTo>
                  <a:pt x="171" y="14"/>
                </a:lnTo>
                <a:lnTo>
                  <a:pt x="260" y="14"/>
                </a:lnTo>
                <a:lnTo>
                  <a:pt x="260" y="247"/>
                </a:lnTo>
                <a:lnTo>
                  <a:pt x="13" y="247"/>
                </a:lnTo>
                <a:lnTo>
                  <a:pt x="13" y="14"/>
                </a:lnTo>
                <a:lnTo>
                  <a:pt x="102" y="14"/>
                </a:lnTo>
                <a:lnTo>
                  <a:pt x="102" y="0"/>
                </a:lnTo>
                <a:lnTo>
                  <a:pt x="0" y="0"/>
                </a:lnTo>
                <a:lnTo>
                  <a:pt x="0" y="261"/>
                </a:lnTo>
                <a:lnTo>
                  <a:pt x="274" y="261"/>
                </a:lnTo>
                <a:lnTo>
                  <a:pt x="274" y="0"/>
                </a:lnTo>
                <a:lnTo>
                  <a:pt x="171" y="0"/>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8">
            <a:extLst>
              <a:ext uri="{FF2B5EF4-FFF2-40B4-BE49-F238E27FC236}">
                <a16:creationId xmlns:a16="http://schemas.microsoft.com/office/drawing/2014/main" id="{272EBC45-016D-4048-8622-DB407A1F8A8A}"/>
              </a:ext>
            </a:extLst>
          </p:cNvPr>
          <p:cNvSpPr>
            <a:spLocks/>
          </p:cNvSpPr>
          <p:nvPr/>
        </p:nvSpPr>
        <p:spPr bwMode="auto">
          <a:xfrm>
            <a:off x="5105400" y="1887538"/>
            <a:ext cx="220663" cy="387350"/>
          </a:xfrm>
          <a:custGeom>
            <a:avLst/>
            <a:gdLst>
              <a:gd name="T0" fmla="*/ 129 w 139"/>
              <a:gd name="T1" fmla="*/ 81 h 244"/>
              <a:gd name="T2" fmla="*/ 139 w 139"/>
              <a:gd name="T3" fmla="*/ 71 h 244"/>
              <a:gd name="T4" fmla="*/ 69 w 139"/>
              <a:gd name="T5" fmla="*/ 0 h 244"/>
              <a:gd name="T6" fmla="*/ 0 w 139"/>
              <a:gd name="T7" fmla="*/ 71 h 244"/>
              <a:gd name="T8" fmla="*/ 9 w 139"/>
              <a:gd name="T9" fmla="*/ 81 h 244"/>
              <a:gd name="T10" fmla="*/ 62 w 139"/>
              <a:gd name="T11" fmla="*/ 28 h 244"/>
              <a:gd name="T12" fmla="*/ 62 w 139"/>
              <a:gd name="T13" fmla="*/ 244 h 244"/>
              <a:gd name="T14" fmla="*/ 76 w 139"/>
              <a:gd name="T15" fmla="*/ 244 h 244"/>
              <a:gd name="T16" fmla="*/ 76 w 139"/>
              <a:gd name="T17" fmla="*/ 28 h 244"/>
              <a:gd name="T18" fmla="*/ 129 w 139"/>
              <a:gd name="T19"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129" y="81"/>
                </a:moveTo>
                <a:lnTo>
                  <a:pt x="139" y="71"/>
                </a:lnTo>
                <a:lnTo>
                  <a:pt x="69" y="0"/>
                </a:lnTo>
                <a:lnTo>
                  <a:pt x="0" y="71"/>
                </a:lnTo>
                <a:lnTo>
                  <a:pt x="9" y="81"/>
                </a:lnTo>
                <a:lnTo>
                  <a:pt x="62" y="28"/>
                </a:lnTo>
                <a:lnTo>
                  <a:pt x="62" y="244"/>
                </a:lnTo>
                <a:lnTo>
                  <a:pt x="76" y="244"/>
                </a:lnTo>
                <a:lnTo>
                  <a:pt x="76" y="28"/>
                </a:lnTo>
                <a:lnTo>
                  <a:pt x="129" y="81"/>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9">
            <a:extLst>
              <a:ext uri="{FF2B5EF4-FFF2-40B4-BE49-F238E27FC236}">
                <a16:creationId xmlns:a16="http://schemas.microsoft.com/office/drawing/2014/main" id="{290C6D85-6AFB-4536-977D-CDCE147BCBAF}"/>
              </a:ext>
            </a:extLst>
          </p:cNvPr>
          <p:cNvSpPr>
            <a:spLocks/>
          </p:cNvSpPr>
          <p:nvPr/>
        </p:nvSpPr>
        <p:spPr bwMode="auto">
          <a:xfrm>
            <a:off x="4997450" y="1751013"/>
            <a:ext cx="434975" cy="414338"/>
          </a:xfrm>
          <a:custGeom>
            <a:avLst/>
            <a:gdLst>
              <a:gd name="T0" fmla="*/ 103 w 274"/>
              <a:gd name="T1" fmla="*/ 261 h 261"/>
              <a:gd name="T2" fmla="*/ 103 w 274"/>
              <a:gd name="T3" fmla="*/ 248 h 261"/>
              <a:gd name="T4" fmla="*/ 14 w 274"/>
              <a:gd name="T5" fmla="*/ 248 h 261"/>
              <a:gd name="T6" fmla="*/ 14 w 274"/>
              <a:gd name="T7" fmla="*/ 14 h 261"/>
              <a:gd name="T8" fmla="*/ 260 w 274"/>
              <a:gd name="T9" fmla="*/ 14 h 261"/>
              <a:gd name="T10" fmla="*/ 260 w 274"/>
              <a:gd name="T11" fmla="*/ 248 h 261"/>
              <a:gd name="T12" fmla="*/ 171 w 274"/>
              <a:gd name="T13" fmla="*/ 248 h 261"/>
              <a:gd name="T14" fmla="*/ 171 w 274"/>
              <a:gd name="T15" fmla="*/ 261 h 261"/>
              <a:gd name="T16" fmla="*/ 274 w 274"/>
              <a:gd name="T17" fmla="*/ 261 h 261"/>
              <a:gd name="T18" fmla="*/ 274 w 274"/>
              <a:gd name="T19" fmla="*/ 0 h 261"/>
              <a:gd name="T20" fmla="*/ 0 w 274"/>
              <a:gd name="T21" fmla="*/ 0 h 261"/>
              <a:gd name="T22" fmla="*/ 0 w 274"/>
              <a:gd name="T23" fmla="*/ 261 h 261"/>
              <a:gd name="T24" fmla="*/ 103 w 274"/>
              <a:gd name="T2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03" y="261"/>
                </a:moveTo>
                <a:lnTo>
                  <a:pt x="103" y="248"/>
                </a:lnTo>
                <a:lnTo>
                  <a:pt x="14" y="248"/>
                </a:lnTo>
                <a:lnTo>
                  <a:pt x="14" y="14"/>
                </a:lnTo>
                <a:lnTo>
                  <a:pt x="260" y="14"/>
                </a:lnTo>
                <a:lnTo>
                  <a:pt x="260" y="248"/>
                </a:lnTo>
                <a:lnTo>
                  <a:pt x="171" y="248"/>
                </a:lnTo>
                <a:lnTo>
                  <a:pt x="171" y="261"/>
                </a:lnTo>
                <a:lnTo>
                  <a:pt x="274" y="261"/>
                </a:lnTo>
                <a:lnTo>
                  <a:pt x="274" y="0"/>
                </a:lnTo>
                <a:lnTo>
                  <a:pt x="0" y="0"/>
                </a:lnTo>
                <a:lnTo>
                  <a:pt x="0" y="261"/>
                </a:lnTo>
                <a:lnTo>
                  <a:pt x="103" y="261"/>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0">
            <a:extLst>
              <a:ext uri="{FF2B5EF4-FFF2-40B4-BE49-F238E27FC236}">
                <a16:creationId xmlns:a16="http://schemas.microsoft.com/office/drawing/2014/main" id="{A0927706-C3AC-4B33-9156-97247991E30A}"/>
              </a:ext>
            </a:extLst>
          </p:cNvPr>
          <p:cNvSpPr>
            <a:spLocks noEditPoints="1"/>
          </p:cNvSpPr>
          <p:nvPr/>
        </p:nvSpPr>
        <p:spPr bwMode="auto">
          <a:xfrm>
            <a:off x="7859712" y="2724150"/>
            <a:ext cx="585788" cy="555625"/>
          </a:xfrm>
          <a:custGeom>
            <a:avLst/>
            <a:gdLst>
              <a:gd name="T0" fmla="*/ 227 w 369"/>
              <a:gd name="T1" fmla="*/ 134 h 350"/>
              <a:gd name="T2" fmla="*/ 184 w 369"/>
              <a:gd name="T3" fmla="*/ 0 h 350"/>
              <a:gd name="T4" fmla="*/ 140 w 369"/>
              <a:gd name="T5" fmla="*/ 134 h 350"/>
              <a:gd name="T6" fmla="*/ 0 w 369"/>
              <a:gd name="T7" fmla="*/ 134 h 350"/>
              <a:gd name="T8" fmla="*/ 113 w 369"/>
              <a:gd name="T9" fmla="*/ 217 h 350"/>
              <a:gd name="T10" fmla="*/ 70 w 369"/>
              <a:gd name="T11" fmla="*/ 350 h 350"/>
              <a:gd name="T12" fmla="*/ 184 w 369"/>
              <a:gd name="T13" fmla="*/ 266 h 350"/>
              <a:gd name="T14" fmla="*/ 297 w 369"/>
              <a:gd name="T15" fmla="*/ 350 h 350"/>
              <a:gd name="T16" fmla="*/ 255 w 369"/>
              <a:gd name="T17" fmla="*/ 217 h 350"/>
              <a:gd name="T18" fmla="*/ 369 w 369"/>
              <a:gd name="T19" fmla="*/ 134 h 350"/>
              <a:gd name="T20" fmla="*/ 227 w 369"/>
              <a:gd name="T21" fmla="*/ 134 h 350"/>
              <a:gd name="T22" fmla="*/ 241 w 369"/>
              <a:gd name="T23" fmla="*/ 220 h 350"/>
              <a:gd name="T24" fmla="*/ 272 w 369"/>
              <a:gd name="T25" fmla="*/ 314 h 350"/>
              <a:gd name="T26" fmla="*/ 191 w 369"/>
              <a:gd name="T27" fmla="*/ 256 h 350"/>
              <a:gd name="T28" fmla="*/ 184 w 369"/>
              <a:gd name="T29" fmla="*/ 249 h 350"/>
              <a:gd name="T30" fmla="*/ 176 w 369"/>
              <a:gd name="T31" fmla="*/ 256 h 350"/>
              <a:gd name="T32" fmla="*/ 95 w 369"/>
              <a:gd name="T33" fmla="*/ 314 h 350"/>
              <a:gd name="T34" fmla="*/ 126 w 369"/>
              <a:gd name="T35" fmla="*/ 220 h 350"/>
              <a:gd name="T36" fmla="*/ 130 w 369"/>
              <a:gd name="T37" fmla="*/ 211 h 350"/>
              <a:gd name="T38" fmla="*/ 121 w 369"/>
              <a:gd name="T39" fmla="*/ 205 h 350"/>
              <a:gd name="T40" fmla="*/ 41 w 369"/>
              <a:gd name="T41" fmla="*/ 148 h 350"/>
              <a:gd name="T42" fmla="*/ 140 w 369"/>
              <a:gd name="T43" fmla="*/ 148 h 350"/>
              <a:gd name="T44" fmla="*/ 150 w 369"/>
              <a:gd name="T45" fmla="*/ 148 h 350"/>
              <a:gd name="T46" fmla="*/ 154 w 369"/>
              <a:gd name="T47" fmla="*/ 138 h 350"/>
              <a:gd name="T48" fmla="*/ 184 w 369"/>
              <a:gd name="T49" fmla="*/ 43 h 350"/>
              <a:gd name="T50" fmla="*/ 214 w 369"/>
              <a:gd name="T51" fmla="*/ 138 h 350"/>
              <a:gd name="T52" fmla="*/ 217 w 369"/>
              <a:gd name="T53" fmla="*/ 148 h 350"/>
              <a:gd name="T54" fmla="*/ 227 w 369"/>
              <a:gd name="T55" fmla="*/ 148 h 350"/>
              <a:gd name="T56" fmla="*/ 327 w 369"/>
              <a:gd name="T57" fmla="*/ 148 h 350"/>
              <a:gd name="T58" fmla="*/ 246 w 369"/>
              <a:gd name="T59" fmla="*/ 205 h 350"/>
              <a:gd name="T60" fmla="*/ 238 w 369"/>
              <a:gd name="T61" fmla="*/ 211 h 350"/>
              <a:gd name="T62" fmla="*/ 241 w 369"/>
              <a:gd name="T63"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350">
                <a:moveTo>
                  <a:pt x="227" y="134"/>
                </a:moveTo>
                <a:lnTo>
                  <a:pt x="184" y="0"/>
                </a:lnTo>
                <a:lnTo>
                  <a:pt x="140" y="134"/>
                </a:lnTo>
                <a:lnTo>
                  <a:pt x="0" y="134"/>
                </a:lnTo>
                <a:lnTo>
                  <a:pt x="113" y="217"/>
                </a:lnTo>
                <a:lnTo>
                  <a:pt x="70" y="350"/>
                </a:lnTo>
                <a:lnTo>
                  <a:pt x="184" y="266"/>
                </a:lnTo>
                <a:lnTo>
                  <a:pt x="297" y="350"/>
                </a:lnTo>
                <a:lnTo>
                  <a:pt x="255" y="217"/>
                </a:lnTo>
                <a:lnTo>
                  <a:pt x="369" y="134"/>
                </a:lnTo>
                <a:lnTo>
                  <a:pt x="227" y="134"/>
                </a:lnTo>
                <a:close/>
                <a:moveTo>
                  <a:pt x="241" y="220"/>
                </a:moveTo>
                <a:lnTo>
                  <a:pt x="272" y="314"/>
                </a:lnTo>
                <a:lnTo>
                  <a:pt x="191" y="256"/>
                </a:lnTo>
                <a:lnTo>
                  <a:pt x="184" y="249"/>
                </a:lnTo>
                <a:lnTo>
                  <a:pt x="176" y="256"/>
                </a:lnTo>
                <a:lnTo>
                  <a:pt x="95" y="314"/>
                </a:lnTo>
                <a:lnTo>
                  <a:pt x="126" y="220"/>
                </a:lnTo>
                <a:lnTo>
                  <a:pt x="130" y="211"/>
                </a:lnTo>
                <a:lnTo>
                  <a:pt x="121" y="205"/>
                </a:lnTo>
                <a:lnTo>
                  <a:pt x="41" y="148"/>
                </a:lnTo>
                <a:lnTo>
                  <a:pt x="140" y="148"/>
                </a:lnTo>
                <a:lnTo>
                  <a:pt x="150" y="148"/>
                </a:lnTo>
                <a:lnTo>
                  <a:pt x="154" y="138"/>
                </a:lnTo>
                <a:lnTo>
                  <a:pt x="184" y="43"/>
                </a:lnTo>
                <a:lnTo>
                  <a:pt x="214" y="138"/>
                </a:lnTo>
                <a:lnTo>
                  <a:pt x="217" y="148"/>
                </a:lnTo>
                <a:lnTo>
                  <a:pt x="227" y="148"/>
                </a:lnTo>
                <a:lnTo>
                  <a:pt x="327" y="148"/>
                </a:lnTo>
                <a:lnTo>
                  <a:pt x="246" y="205"/>
                </a:lnTo>
                <a:lnTo>
                  <a:pt x="238" y="211"/>
                </a:lnTo>
                <a:lnTo>
                  <a:pt x="241" y="220"/>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1">
            <a:extLst>
              <a:ext uri="{FF2B5EF4-FFF2-40B4-BE49-F238E27FC236}">
                <a16:creationId xmlns:a16="http://schemas.microsoft.com/office/drawing/2014/main" id="{2760C38E-B2C5-43C1-A4B3-C8BB7AE3A9AB}"/>
              </a:ext>
            </a:extLst>
          </p:cNvPr>
          <p:cNvSpPr>
            <a:spLocks noEditPoints="1"/>
          </p:cNvSpPr>
          <p:nvPr/>
        </p:nvSpPr>
        <p:spPr bwMode="auto">
          <a:xfrm>
            <a:off x="5921375" y="1762125"/>
            <a:ext cx="542925" cy="501650"/>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2">
            <a:extLst>
              <a:ext uri="{FF2B5EF4-FFF2-40B4-BE49-F238E27FC236}">
                <a16:creationId xmlns:a16="http://schemas.microsoft.com/office/drawing/2014/main" id="{933C35C7-C3C2-43F8-A9C6-EAA20E647E87}"/>
              </a:ext>
            </a:extLst>
          </p:cNvPr>
          <p:cNvSpPr>
            <a:spLocks noEditPoints="1"/>
          </p:cNvSpPr>
          <p:nvPr/>
        </p:nvSpPr>
        <p:spPr bwMode="auto">
          <a:xfrm>
            <a:off x="5867400" y="2808288"/>
            <a:ext cx="652463" cy="393700"/>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3">
            <a:extLst>
              <a:ext uri="{FF2B5EF4-FFF2-40B4-BE49-F238E27FC236}">
                <a16:creationId xmlns:a16="http://schemas.microsoft.com/office/drawing/2014/main" id="{1E572DF0-078B-4A17-A2A3-3C6F04E186B1}"/>
              </a:ext>
            </a:extLst>
          </p:cNvPr>
          <p:cNvSpPr>
            <a:spLocks noEditPoints="1"/>
          </p:cNvSpPr>
          <p:nvPr/>
        </p:nvSpPr>
        <p:spPr bwMode="auto">
          <a:xfrm>
            <a:off x="6062662" y="2874963"/>
            <a:ext cx="260350" cy="2603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4">
            <a:extLst>
              <a:ext uri="{FF2B5EF4-FFF2-40B4-BE49-F238E27FC236}">
                <a16:creationId xmlns:a16="http://schemas.microsoft.com/office/drawing/2014/main" id="{30F854A6-C148-4191-95B8-12DCD9FBEE2C}"/>
              </a:ext>
            </a:extLst>
          </p:cNvPr>
          <p:cNvSpPr>
            <a:spLocks noEditPoints="1"/>
          </p:cNvSpPr>
          <p:nvPr/>
        </p:nvSpPr>
        <p:spPr bwMode="auto">
          <a:xfrm>
            <a:off x="6116637" y="2928938"/>
            <a:ext cx="152400" cy="152400"/>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5">
            <a:extLst>
              <a:ext uri="{FF2B5EF4-FFF2-40B4-BE49-F238E27FC236}">
                <a16:creationId xmlns:a16="http://schemas.microsoft.com/office/drawing/2014/main" id="{C735C099-5260-41C1-9904-90374EFF695C}"/>
              </a:ext>
            </a:extLst>
          </p:cNvPr>
          <p:cNvSpPr>
            <a:spLocks noEditPoints="1"/>
          </p:cNvSpPr>
          <p:nvPr/>
        </p:nvSpPr>
        <p:spPr bwMode="auto">
          <a:xfrm>
            <a:off x="2019300" y="2741613"/>
            <a:ext cx="520700"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6">
            <a:extLst>
              <a:ext uri="{FF2B5EF4-FFF2-40B4-BE49-F238E27FC236}">
                <a16:creationId xmlns:a16="http://schemas.microsoft.com/office/drawing/2014/main" id="{989345E4-2494-4ACC-8572-EF3D0935D364}"/>
              </a:ext>
            </a:extLst>
          </p:cNvPr>
          <p:cNvSpPr>
            <a:spLocks noEditPoints="1"/>
          </p:cNvSpPr>
          <p:nvPr/>
        </p:nvSpPr>
        <p:spPr bwMode="auto">
          <a:xfrm>
            <a:off x="2008187" y="3711575"/>
            <a:ext cx="542925" cy="544513"/>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7">
            <a:extLst>
              <a:ext uri="{FF2B5EF4-FFF2-40B4-BE49-F238E27FC236}">
                <a16:creationId xmlns:a16="http://schemas.microsoft.com/office/drawing/2014/main" id="{8FD15150-8BC1-4340-97B3-EBB70AB9932F}"/>
              </a:ext>
            </a:extLst>
          </p:cNvPr>
          <p:cNvSpPr>
            <a:spLocks noEditPoints="1"/>
          </p:cNvSpPr>
          <p:nvPr/>
        </p:nvSpPr>
        <p:spPr bwMode="auto">
          <a:xfrm>
            <a:off x="3019425" y="3776663"/>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8">
            <a:extLst>
              <a:ext uri="{FF2B5EF4-FFF2-40B4-BE49-F238E27FC236}">
                <a16:creationId xmlns:a16="http://schemas.microsoft.com/office/drawing/2014/main" id="{73F05D4E-994C-4292-8834-7611D8AB6F87}"/>
              </a:ext>
            </a:extLst>
          </p:cNvPr>
          <p:cNvSpPr>
            <a:spLocks noEditPoints="1"/>
          </p:cNvSpPr>
          <p:nvPr/>
        </p:nvSpPr>
        <p:spPr bwMode="auto">
          <a:xfrm>
            <a:off x="2986087" y="3711575"/>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9">
            <a:extLst>
              <a:ext uri="{FF2B5EF4-FFF2-40B4-BE49-F238E27FC236}">
                <a16:creationId xmlns:a16="http://schemas.microsoft.com/office/drawing/2014/main" id="{A13F5555-B9DF-4097-8E80-FC3C3A1040A7}"/>
              </a:ext>
            </a:extLst>
          </p:cNvPr>
          <p:cNvSpPr>
            <a:spLocks noEditPoints="1"/>
          </p:cNvSpPr>
          <p:nvPr/>
        </p:nvSpPr>
        <p:spPr bwMode="auto">
          <a:xfrm>
            <a:off x="3359150" y="3711575"/>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0">
            <a:extLst>
              <a:ext uri="{FF2B5EF4-FFF2-40B4-BE49-F238E27FC236}">
                <a16:creationId xmlns:a16="http://schemas.microsoft.com/office/drawing/2014/main" id="{59BCF0D9-AB50-4430-8D87-1044829C7002}"/>
              </a:ext>
            </a:extLst>
          </p:cNvPr>
          <p:cNvSpPr>
            <a:spLocks/>
          </p:cNvSpPr>
          <p:nvPr/>
        </p:nvSpPr>
        <p:spPr bwMode="auto">
          <a:xfrm>
            <a:off x="3127375" y="3841750"/>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1">
            <a:extLst>
              <a:ext uri="{FF2B5EF4-FFF2-40B4-BE49-F238E27FC236}">
                <a16:creationId xmlns:a16="http://schemas.microsoft.com/office/drawing/2014/main" id="{251BD350-315C-4413-BEA6-D00EE25C1CBF}"/>
              </a:ext>
            </a:extLst>
          </p:cNvPr>
          <p:cNvSpPr>
            <a:spLocks noEditPoints="1"/>
          </p:cNvSpPr>
          <p:nvPr/>
        </p:nvSpPr>
        <p:spPr bwMode="auto">
          <a:xfrm>
            <a:off x="3986212" y="3711575"/>
            <a:ext cx="500063" cy="544513"/>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2">
            <a:extLst>
              <a:ext uri="{FF2B5EF4-FFF2-40B4-BE49-F238E27FC236}">
                <a16:creationId xmlns:a16="http://schemas.microsoft.com/office/drawing/2014/main" id="{9550106B-B638-4295-8972-6ED5D84EE78A}"/>
              </a:ext>
            </a:extLst>
          </p:cNvPr>
          <p:cNvSpPr>
            <a:spLocks/>
          </p:cNvSpPr>
          <p:nvPr/>
        </p:nvSpPr>
        <p:spPr bwMode="auto">
          <a:xfrm>
            <a:off x="4203700" y="3830638"/>
            <a:ext cx="65088" cy="25082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3">
            <a:extLst>
              <a:ext uri="{FF2B5EF4-FFF2-40B4-BE49-F238E27FC236}">
                <a16:creationId xmlns:a16="http://schemas.microsoft.com/office/drawing/2014/main" id="{769BA80F-C3EA-490D-A7A5-AC905D318A88}"/>
              </a:ext>
            </a:extLst>
          </p:cNvPr>
          <p:cNvSpPr>
            <a:spLocks/>
          </p:cNvSpPr>
          <p:nvPr/>
        </p:nvSpPr>
        <p:spPr bwMode="auto">
          <a:xfrm>
            <a:off x="5084762" y="3852863"/>
            <a:ext cx="163513" cy="163513"/>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4">
            <a:extLst>
              <a:ext uri="{FF2B5EF4-FFF2-40B4-BE49-F238E27FC236}">
                <a16:creationId xmlns:a16="http://schemas.microsoft.com/office/drawing/2014/main" id="{4A59A432-CE69-46DB-964F-5AD58E3E88DC}"/>
              </a:ext>
            </a:extLst>
          </p:cNvPr>
          <p:cNvSpPr>
            <a:spLocks/>
          </p:cNvSpPr>
          <p:nvPr/>
        </p:nvSpPr>
        <p:spPr bwMode="auto">
          <a:xfrm>
            <a:off x="4943475" y="3711575"/>
            <a:ext cx="542925" cy="544513"/>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5">
            <a:extLst>
              <a:ext uri="{FF2B5EF4-FFF2-40B4-BE49-F238E27FC236}">
                <a16:creationId xmlns:a16="http://schemas.microsoft.com/office/drawing/2014/main" id="{BDE95C4C-536D-49D1-896F-10656AC0E112}"/>
              </a:ext>
            </a:extLst>
          </p:cNvPr>
          <p:cNvSpPr>
            <a:spLocks noEditPoints="1"/>
          </p:cNvSpPr>
          <p:nvPr/>
        </p:nvSpPr>
        <p:spPr bwMode="auto">
          <a:xfrm>
            <a:off x="5932487" y="3722688"/>
            <a:ext cx="522288"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6">
            <a:extLst>
              <a:ext uri="{FF2B5EF4-FFF2-40B4-BE49-F238E27FC236}">
                <a16:creationId xmlns:a16="http://schemas.microsoft.com/office/drawing/2014/main" id="{E45D8D1C-9A40-48D5-A8F5-47801892EDB4}"/>
              </a:ext>
            </a:extLst>
          </p:cNvPr>
          <p:cNvSpPr>
            <a:spLocks/>
          </p:cNvSpPr>
          <p:nvPr/>
        </p:nvSpPr>
        <p:spPr bwMode="auto">
          <a:xfrm>
            <a:off x="6062662" y="3808413"/>
            <a:ext cx="152400" cy="219075"/>
          </a:xfrm>
          <a:custGeom>
            <a:avLst/>
            <a:gdLst>
              <a:gd name="T0" fmla="*/ 82 w 96"/>
              <a:gd name="T1" fmla="*/ 124 h 138"/>
              <a:gd name="T2" fmla="*/ 0 w 96"/>
              <a:gd name="T3" fmla="*/ 124 h 138"/>
              <a:gd name="T4" fmla="*/ 0 w 96"/>
              <a:gd name="T5" fmla="*/ 138 h 138"/>
              <a:gd name="T6" fmla="*/ 96 w 96"/>
              <a:gd name="T7" fmla="*/ 138 h 138"/>
              <a:gd name="T8" fmla="*/ 96 w 96"/>
              <a:gd name="T9" fmla="*/ 0 h 138"/>
              <a:gd name="T10" fmla="*/ 82 w 96"/>
              <a:gd name="T11" fmla="*/ 0 h 138"/>
              <a:gd name="T12" fmla="*/ 82 w 96"/>
              <a:gd name="T13" fmla="*/ 124 h 138"/>
            </a:gdLst>
            <a:ahLst/>
            <a:cxnLst>
              <a:cxn ang="0">
                <a:pos x="T0" y="T1"/>
              </a:cxn>
              <a:cxn ang="0">
                <a:pos x="T2" y="T3"/>
              </a:cxn>
              <a:cxn ang="0">
                <a:pos x="T4" y="T5"/>
              </a:cxn>
              <a:cxn ang="0">
                <a:pos x="T6" y="T7"/>
              </a:cxn>
              <a:cxn ang="0">
                <a:pos x="T8" y="T9"/>
              </a:cxn>
              <a:cxn ang="0">
                <a:pos x="T10" y="T11"/>
              </a:cxn>
              <a:cxn ang="0">
                <a:pos x="T12" y="T13"/>
              </a:cxn>
            </a:cxnLst>
            <a:rect l="0" t="0" r="r" b="b"/>
            <a:pathLst>
              <a:path w="96" h="138">
                <a:moveTo>
                  <a:pt x="82" y="124"/>
                </a:moveTo>
                <a:lnTo>
                  <a:pt x="0" y="124"/>
                </a:lnTo>
                <a:lnTo>
                  <a:pt x="0" y="138"/>
                </a:lnTo>
                <a:lnTo>
                  <a:pt x="96" y="138"/>
                </a:lnTo>
                <a:lnTo>
                  <a:pt x="96" y="0"/>
                </a:lnTo>
                <a:lnTo>
                  <a:pt x="82" y="0"/>
                </a:lnTo>
                <a:lnTo>
                  <a:pt x="82" y="124"/>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7">
            <a:extLst>
              <a:ext uri="{FF2B5EF4-FFF2-40B4-BE49-F238E27FC236}">
                <a16:creationId xmlns:a16="http://schemas.microsoft.com/office/drawing/2014/main" id="{002B60F9-E044-473A-A844-07D1FF9A1C67}"/>
              </a:ext>
            </a:extLst>
          </p:cNvPr>
          <p:cNvSpPr>
            <a:spLocks noEditPoints="1"/>
          </p:cNvSpPr>
          <p:nvPr/>
        </p:nvSpPr>
        <p:spPr bwMode="auto">
          <a:xfrm>
            <a:off x="6916737" y="2738438"/>
            <a:ext cx="512763" cy="514350"/>
          </a:xfrm>
          <a:custGeom>
            <a:avLst/>
            <a:gdLst>
              <a:gd name="T0" fmla="*/ 189 w 189"/>
              <a:gd name="T1" fmla="*/ 179 h 189"/>
              <a:gd name="T2" fmla="*/ 134 w 189"/>
              <a:gd name="T3" fmla="*/ 125 h 189"/>
              <a:gd name="T4" fmla="*/ 152 w 189"/>
              <a:gd name="T5" fmla="*/ 76 h 189"/>
              <a:gd name="T6" fmla="*/ 76 w 189"/>
              <a:gd name="T7" fmla="*/ 0 h 189"/>
              <a:gd name="T8" fmla="*/ 0 w 189"/>
              <a:gd name="T9" fmla="*/ 76 h 189"/>
              <a:gd name="T10" fmla="*/ 76 w 189"/>
              <a:gd name="T11" fmla="*/ 152 h 189"/>
              <a:gd name="T12" fmla="*/ 125 w 189"/>
              <a:gd name="T13" fmla="*/ 135 h 189"/>
              <a:gd name="T14" fmla="*/ 179 w 189"/>
              <a:gd name="T15" fmla="*/ 189 h 189"/>
              <a:gd name="T16" fmla="*/ 189 w 189"/>
              <a:gd name="T17" fmla="*/ 179 h 189"/>
              <a:gd name="T18" fmla="*/ 8 w 189"/>
              <a:gd name="T19" fmla="*/ 76 h 189"/>
              <a:gd name="T20" fmla="*/ 76 w 189"/>
              <a:gd name="T21" fmla="*/ 8 h 189"/>
              <a:gd name="T22" fmla="*/ 144 w 189"/>
              <a:gd name="T23" fmla="*/ 76 h 189"/>
              <a:gd name="T24" fmla="*/ 76 w 189"/>
              <a:gd name="T25" fmla="*/ 144 h 189"/>
              <a:gd name="T26" fmla="*/ 8 w 189"/>
              <a:gd name="T27" fmla="*/ 7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8">
            <a:extLst>
              <a:ext uri="{FF2B5EF4-FFF2-40B4-BE49-F238E27FC236}">
                <a16:creationId xmlns:a16="http://schemas.microsoft.com/office/drawing/2014/main" id="{776D3509-97EC-4A98-BDDD-ABF65C78DBEB}"/>
              </a:ext>
            </a:extLst>
          </p:cNvPr>
          <p:cNvSpPr>
            <a:spLocks noEditPoints="1"/>
          </p:cNvSpPr>
          <p:nvPr/>
        </p:nvSpPr>
        <p:spPr bwMode="auto">
          <a:xfrm>
            <a:off x="6964362" y="3711575"/>
            <a:ext cx="414338" cy="544513"/>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Rectangle 29">
            <a:extLst>
              <a:ext uri="{FF2B5EF4-FFF2-40B4-BE49-F238E27FC236}">
                <a16:creationId xmlns:a16="http://schemas.microsoft.com/office/drawing/2014/main" id="{C967A31F-B642-4E17-AC80-0F157597CCB1}"/>
              </a:ext>
            </a:extLst>
          </p:cNvPr>
          <p:cNvSpPr>
            <a:spLocks noChangeArrowheads="1"/>
          </p:cNvSpPr>
          <p:nvPr/>
        </p:nvSpPr>
        <p:spPr bwMode="auto">
          <a:xfrm>
            <a:off x="7161212" y="3841750"/>
            <a:ext cx="20638" cy="349250"/>
          </a:xfrm>
          <a:prstGeom prst="rect">
            <a:avLst/>
          </a:prstGeom>
          <a:solidFill>
            <a:schemeClr val="bg1">
              <a:lumMod val="75000"/>
            </a:schemeClr>
          </a:solidFill>
          <a:ln w="9525">
            <a:solidFill>
              <a:schemeClr val="bg1">
                <a:lumMod val="75000"/>
              </a:schemeClr>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30">
            <a:extLst>
              <a:ext uri="{FF2B5EF4-FFF2-40B4-BE49-F238E27FC236}">
                <a16:creationId xmlns:a16="http://schemas.microsoft.com/office/drawing/2014/main" id="{8553524F-02D0-4C20-9A51-FAC550CD18FD}"/>
              </a:ext>
            </a:extLst>
          </p:cNvPr>
          <p:cNvSpPr>
            <a:spLocks/>
          </p:cNvSpPr>
          <p:nvPr/>
        </p:nvSpPr>
        <p:spPr bwMode="auto">
          <a:xfrm>
            <a:off x="7073900" y="3841750"/>
            <a:ext cx="46038" cy="349250"/>
          </a:xfrm>
          <a:custGeom>
            <a:avLst/>
            <a:gdLst>
              <a:gd name="T0" fmla="*/ 29 w 29"/>
              <a:gd name="T1" fmla="*/ 218 h 220"/>
              <a:gd name="T2" fmla="*/ 14 w 29"/>
              <a:gd name="T3" fmla="*/ 0 h 220"/>
              <a:gd name="T4" fmla="*/ 0 w 29"/>
              <a:gd name="T5" fmla="*/ 0 h 220"/>
              <a:gd name="T6" fmla="*/ 15 w 29"/>
              <a:gd name="T7" fmla="*/ 220 h 220"/>
              <a:gd name="T8" fmla="*/ 29 w 29"/>
              <a:gd name="T9" fmla="*/ 218 h 220"/>
            </a:gdLst>
            <a:ahLst/>
            <a:cxnLst>
              <a:cxn ang="0">
                <a:pos x="T0" y="T1"/>
              </a:cxn>
              <a:cxn ang="0">
                <a:pos x="T2" y="T3"/>
              </a:cxn>
              <a:cxn ang="0">
                <a:pos x="T4" y="T5"/>
              </a:cxn>
              <a:cxn ang="0">
                <a:pos x="T6" y="T7"/>
              </a:cxn>
              <a:cxn ang="0">
                <a:pos x="T8" y="T9"/>
              </a:cxn>
            </a:cxnLst>
            <a:rect l="0" t="0" r="r" b="b"/>
            <a:pathLst>
              <a:path w="29" h="220">
                <a:moveTo>
                  <a:pt x="29" y="218"/>
                </a:moveTo>
                <a:lnTo>
                  <a:pt x="14" y="0"/>
                </a:lnTo>
                <a:lnTo>
                  <a:pt x="0" y="0"/>
                </a:lnTo>
                <a:lnTo>
                  <a:pt x="15" y="220"/>
                </a:lnTo>
                <a:lnTo>
                  <a:pt x="29" y="218"/>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1">
            <a:extLst>
              <a:ext uri="{FF2B5EF4-FFF2-40B4-BE49-F238E27FC236}">
                <a16:creationId xmlns:a16="http://schemas.microsoft.com/office/drawing/2014/main" id="{811B38D7-E867-4504-A82B-A949980701C3}"/>
              </a:ext>
            </a:extLst>
          </p:cNvPr>
          <p:cNvSpPr>
            <a:spLocks/>
          </p:cNvSpPr>
          <p:nvPr/>
        </p:nvSpPr>
        <p:spPr bwMode="auto">
          <a:xfrm>
            <a:off x="7226300" y="3838575"/>
            <a:ext cx="42863" cy="352425"/>
          </a:xfrm>
          <a:custGeom>
            <a:avLst/>
            <a:gdLst>
              <a:gd name="T0" fmla="*/ 27 w 27"/>
              <a:gd name="T1" fmla="*/ 2 h 222"/>
              <a:gd name="T2" fmla="*/ 15 w 27"/>
              <a:gd name="T3" fmla="*/ 0 h 222"/>
              <a:gd name="T4" fmla="*/ 0 w 27"/>
              <a:gd name="T5" fmla="*/ 220 h 222"/>
              <a:gd name="T6" fmla="*/ 13 w 27"/>
              <a:gd name="T7" fmla="*/ 222 h 222"/>
              <a:gd name="T8" fmla="*/ 27 w 27"/>
              <a:gd name="T9" fmla="*/ 2 h 222"/>
            </a:gdLst>
            <a:ahLst/>
            <a:cxnLst>
              <a:cxn ang="0">
                <a:pos x="T0" y="T1"/>
              </a:cxn>
              <a:cxn ang="0">
                <a:pos x="T2" y="T3"/>
              </a:cxn>
              <a:cxn ang="0">
                <a:pos x="T4" y="T5"/>
              </a:cxn>
              <a:cxn ang="0">
                <a:pos x="T6" y="T7"/>
              </a:cxn>
              <a:cxn ang="0">
                <a:pos x="T8" y="T9"/>
              </a:cxn>
            </a:cxnLst>
            <a:rect l="0" t="0" r="r" b="b"/>
            <a:pathLst>
              <a:path w="27" h="222">
                <a:moveTo>
                  <a:pt x="27" y="2"/>
                </a:moveTo>
                <a:lnTo>
                  <a:pt x="15" y="0"/>
                </a:lnTo>
                <a:lnTo>
                  <a:pt x="0" y="220"/>
                </a:lnTo>
                <a:lnTo>
                  <a:pt x="13" y="222"/>
                </a:lnTo>
                <a:lnTo>
                  <a:pt x="27" y="2"/>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32">
            <a:extLst>
              <a:ext uri="{FF2B5EF4-FFF2-40B4-BE49-F238E27FC236}">
                <a16:creationId xmlns:a16="http://schemas.microsoft.com/office/drawing/2014/main" id="{E4ACA3AF-69FA-4ADD-9509-52A6CE2FF80E}"/>
              </a:ext>
            </a:extLst>
          </p:cNvPr>
          <p:cNvSpPr>
            <a:spLocks noEditPoints="1"/>
          </p:cNvSpPr>
          <p:nvPr/>
        </p:nvSpPr>
        <p:spPr bwMode="auto">
          <a:xfrm>
            <a:off x="6899275" y="1836738"/>
            <a:ext cx="544513" cy="369888"/>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 name="T30" fmla="*/ 192 w 200"/>
              <a:gd name="T31" fmla="*/ 128 h 136"/>
              <a:gd name="T32" fmla="*/ 8 w 200"/>
              <a:gd name="T33" fmla="*/ 128 h 136"/>
              <a:gd name="T34" fmla="*/ 8 w 200"/>
              <a:gd name="T35" fmla="*/ 56 h 136"/>
              <a:gd name="T36" fmla="*/ 65 w 200"/>
              <a:gd name="T37" fmla="*/ 56 h 136"/>
              <a:gd name="T38" fmla="*/ 100 w 200"/>
              <a:gd name="T39" fmla="*/ 83 h 136"/>
              <a:gd name="T40" fmla="*/ 135 w 200"/>
              <a:gd name="T41" fmla="*/ 56 h 136"/>
              <a:gd name="T42" fmla="*/ 192 w 200"/>
              <a:gd name="T43" fmla="*/ 56 h 136"/>
              <a:gd name="T44" fmla="*/ 192 w 200"/>
              <a:gd name="T45"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33">
            <a:extLst>
              <a:ext uri="{FF2B5EF4-FFF2-40B4-BE49-F238E27FC236}">
                <a16:creationId xmlns:a16="http://schemas.microsoft.com/office/drawing/2014/main" id="{060D2C09-D874-40E4-B21D-BED020E3EFBF}"/>
              </a:ext>
            </a:extLst>
          </p:cNvPr>
          <p:cNvSpPr>
            <a:spLocks noEditPoints="1"/>
          </p:cNvSpPr>
          <p:nvPr/>
        </p:nvSpPr>
        <p:spPr bwMode="auto">
          <a:xfrm>
            <a:off x="7888287" y="1776413"/>
            <a:ext cx="522288" cy="490538"/>
          </a:xfrm>
          <a:custGeom>
            <a:avLst/>
            <a:gdLst>
              <a:gd name="T0" fmla="*/ 329 w 329"/>
              <a:gd name="T1" fmla="*/ 0 h 309"/>
              <a:gd name="T2" fmla="*/ 0 w 329"/>
              <a:gd name="T3" fmla="*/ 0 h 309"/>
              <a:gd name="T4" fmla="*/ 0 w 329"/>
              <a:gd name="T5" fmla="*/ 89 h 309"/>
              <a:gd name="T6" fmla="*/ 14 w 329"/>
              <a:gd name="T7" fmla="*/ 89 h 309"/>
              <a:gd name="T8" fmla="*/ 14 w 329"/>
              <a:gd name="T9" fmla="*/ 309 h 309"/>
              <a:gd name="T10" fmla="*/ 315 w 329"/>
              <a:gd name="T11" fmla="*/ 309 h 309"/>
              <a:gd name="T12" fmla="*/ 315 w 329"/>
              <a:gd name="T13" fmla="*/ 89 h 309"/>
              <a:gd name="T14" fmla="*/ 329 w 329"/>
              <a:gd name="T15" fmla="*/ 89 h 309"/>
              <a:gd name="T16" fmla="*/ 329 w 329"/>
              <a:gd name="T17" fmla="*/ 0 h 309"/>
              <a:gd name="T18" fmla="*/ 302 w 329"/>
              <a:gd name="T19" fmla="*/ 295 h 309"/>
              <a:gd name="T20" fmla="*/ 28 w 329"/>
              <a:gd name="T21" fmla="*/ 295 h 309"/>
              <a:gd name="T22" fmla="*/ 28 w 329"/>
              <a:gd name="T23" fmla="*/ 89 h 309"/>
              <a:gd name="T24" fmla="*/ 302 w 329"/>
              <a:gd name="T25" fmla="*/ 89 h 309"/>
              <a:gd name="T26" fmla="*/ 302 w 329"/>
              <a:gd name="T27" fmla="*/ 295 h 309"/>
              <a:gd name="T28" fmla="*/ 315 w 329"/>
              <a:gd name="T29" fmla="*/ 75 h 309"/>
              <a:gd name="T30" fmla="*/ 14 w 329"/>
              <a:gd name="T31" fmla="*/ 75 h 309"/>
              <a:gd name="T32" fmla="*/ 14 w 329"/>
              <a:gd name="T33" fmla="*/ 75 h 309"/>
              <a:gd name="T34" fmla="*/ 14 w 329"/>
              <a:gd name="T35" fmla="*/ 14 h 309"/>
              <a:gd name="T36" fmla="*/ 315 w 329"/>
              <a:gd name="T37" fmla="*/ 14 h 309"/>
              <a:gd name="T38" fmla="*/ 315 w 329"/>
              <a:gd name="T39" fmla="*/ 7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 h="309">
                <a:moveTo>
                  <a:pt x="329" y="0"/>
                </a:moveTo>
                <a:lnTo>
                  <a:pt x="0" y="0"/>
                </a:lnTo>
                <a:lnTo>
                  <a:pt x="0" y="89"/>
                </a:lnTo>
                <a:lnTo>
                  <a:pt x="14" y="89"/>
                </a:lnTo>
                <a:lnTo>
                  <a:pt x="14" y="309"/>
                </a:lnTo>
                <a:lnTo>
                  <a:pt x="315" y="309"/>
                </a:lnTo>
                <a:lnTo>
                  <a:pt x="315" y="89"/>
                </a:lnTo>
                <a:lnTo>
                  <a:pt x="329" y="89"/>
                </a:lnTo>
                <a:lnTo>
                  <a:pt x="329" y="0"/>
                </a:lnTo>
                <a:close/>
                <a:moveTo>
                  <a:pt x="302" y="295"/>
                </a:moveTo>
                <a:lnTo>
                  <a:pt x="28" y="295"/>
                </a:lnTo>
                <a:lnTo>
                  <a:pt x="28" y="89"/>
                </a:lnTo>
                <a:lnTo>
                  <a:pt x="302" y="89"/>
                </a:lnTo>
                <a:lnTo>
                  <a:pt x="302" y="295"/>
                </a:lnTo>
                <a:close/>
                <a:moveTo>
                  <a:pt x="315" y="75"/>
                </a:moveTo>
                <a:lnTo>
                  <a:pt x="14" y="75"/>
                </a:lnTo>
                <a:lnTo>
                  <a:pt x="14" y="75"/>
                </a:lnTo>
                <a:lnTo>
                  <a:pt x="14" y="14"/>
                </a:lnTo>
                <a:lnTo>
                  <a:pt x="315" y="14"/>
                </a:lnTo>
                <a:lnTo>
                  <a:pt x="315" y="75"/>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34">
            <a:extLst>
              <a:ext uri="{FF2B5EF4-FFF2-40B4-BE49-F238E27FC236}">
                <a16:creationId xmlns:a16="http://schemas.microsoft.com/office/drawing/2014/main" id="{98AF659D-1B66-4318-857C-7F79492F97B3}"/>
              </a:ext>
            </a:extLst>
          </p:cNvPr>
          <p:cNvSpPr>
            <a:spLocks noEditPoints="1"/>
          </p:cNvSpPr>
          <p:nvPr/>
        </p:nvSpPr>
        <p:spPr bwMode="auto">
          <a:xfrm>
            <a:off x="8032750" y="1973263"/>
            <a:ext cx="239713" cy="85725"/>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5">
            <a:extLst>
              <a:ext uri="{FF2B5EF4-FFF2-40B4-BE49-F238E27FC236}">
                <a16:creationId xmlns:a16="http://schemas.microsoft.com/office/drawing/2014/main" id="{32C27236-1275-4720-A2A6-A3A1D04AF4AD}"/>
              </a:ext>
            </a:extLst>
          </p:cNvPr>
          <p:cNvSpPr>
            <a:spLocks noEditPoints="1"/>
          </p:cNvSpPr>
          <p:nvPr/>
        </p:nvSpPr>
        <p:spPr bwMode="auto">
          <a:xfrm>
            <a:off x="2089150" y="1751013"/>
            <a:ext cx="381000" cy="523875"/>
          </a:xfrm>
          <a:custGeom>
            <a:avLst/>
            <a:gdLst>
              <a:gd name="T0" fmla="*/ 240 w 240"/>
              <a:gd name="T1" fmla="*/ 117 h 330"/>
              <a:gd name="T2" fmla="*/ 124 w 240"/>
              <a:gd name="T3" fmla="*/ 0 h 330"/>
              <a:gd name="T4" fmla="*/ 115 w 240"/>
              <a:gd name="T5" fmla="*/ 0 h 330"/>
              <a:gd name="T6" fmla="*/ 110 w 240"/>
              <a:gd name="T7" fmla="*/ 0 h 330"/>
              <a:gd name="T8" fmla="*/ 0 w 240"/>
              <a:gd name="T9" fmla="*/ 0 h 330"/>
              <a:gd name="T10" fmla="*/ 0 w 240"/>
              <a:gd name="T11" fmla="*/ 330 h 330"/>
              <a:gd name="T12" fmla="*/ 240 w 240"/>
              <a:gd name="T13" fmla="*/ 330 h 330"/>
              <a:gd name="T14" fmla="*/ 240 w 240"/>
              <a:gd name="T15" fmla="*/ 117 h 330"/>
              <a:gd name="T16" fmla="*/ 240 w 240"/>
              <a:gd name="T17" fmla="*/ 117 h 330"/>
              <a:gd name="T18" fmla="*/ 124 w 240"/>
              <a:gd name="T19" fmla="*/ 21 h 330"/>
              <a:gd name="T20" fmla="*/ 214 w 240"/>
              <a:gd name="T21" fmla="*/ 110 h 330"/>
              <a:gd name="T22" fmla="*/ 124 w 240"/>
              <a:gd name="T23" fmla="*/ 110 h 330"/>
              <a:gd name="T24" fmla="*/ 124 w 240"/>
              <a:gd name="T25" fmla="*/ 21 h 330"/>
              <a:gd name="T26" fmla="*/ 14 w 240"/>
              <a:gd name="T27" fmla="*/ 316 h 330"/>
              <a:gd name="T28" fmla="*/ 14 w 240"/>
              <a:gd name="T29" fmla="*/ 14 h 330"/>
              <a:gd name="T30" fmla="*/ 110 w 240"/>
              <a:gd name="T31" fmla="*/ 14 h 330"/>
              <a:gd name="T32" fmla="*/ 110 w 240"/>
              <a:gd name="T33" fmla="*/ 124 h 330"/>
              <a:gd name="T34" fmla="*/ 226 w 240"/>
              <a:gd name="T35" fmla="*/ 124 h 330"/>
              <a:gd name="T36" fmla="*/ 226 w 240"/>
              <a:gd name="T37" fmla="*/ 316 h 330"/>
              <a:gd name="T38" fmla="*/ 14 w 240"/>
              <a:gd name="T39" fmla="*/ 31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330">
                <a:moveTo>
                  <a:pt x="240" y="117"/>
                </a:moveTo>
                <a:lnTo>
                  <a:pt x="124" y="0"/>
                </a:lnTo>
                <a:lnTo>
                  <a:pt x="115" y="0"/>
                </a:lnTo>
                <a:lnTo>
                  <a:pt x="110" y="0"/>
                </a:lnTo>
                <a:lnTo>
                  <a:pt x="0" y="0"/>
                </a:lnTo>
                <a:lnTo>
                  <a:pt x="0" y="330"/>
                </a:lnTo>
                <a:lnTo>
                  <a:pt x="240" y="330"/>
                </a:lnTo>
                <a:lnTo>
                  <a:pt x="240" y="117"/>
                </a:lnTo>
                <a:lnTo>
                  <a:pt x="240" y="117"/>
                </a:lnTo>
                <a:close/>
                <a:moveTo>
                  <a:pt x="124" y="21"/>
                </a:moveTo>
                <a:lnTo>
                  <a:pt x="214" y="110"/>
                </a:lnTo>
                <a:lnTo>
                  <a:pt x="124" y="110"/>
                </a:lnTo>
                <a:lnTo>
                  <a:pt x="124" y="21"/>
                </a:lnTo>
                <a:close/>
                <a:moveTo>
                  <a:pt x="14" y="316"/>
                </a:moveTo>
                <a:lnTo>
                  <a:pt x="14" y="14"/>
                </a:lnTo>
                <a:lnTo>
                  <a:pt x="110" y="14"/>
                </a:lnTo>
                <a:lnTo>
                  <a:pt x="110" y="124"/>
                </a:lnTo>
                <a:lnTo>
                  <a:pt x="226" y="124"/>
                </a:lnTo>
                <a:lnTo>
                  <a:pt x="226" y="316"/>
                </a:lnTo>
                <a:lnTo>
                  <a:pt x="14" y="316"/>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6">
            <a:extLst>
              <a:ext uri="{FF2B5EF4-FFF2-40B4-BE49-F238E27FC236}">
                <a16:creationId xmlns:a16="http://schemas.microsoft.com/office/drawing/2014/main" id="{480A2D4D-4626-4F41-B129-10BEBDA7709D}"/>
              </a:ext>
            </a:extLst>
          </p:cNvPr>
          <p:cNvSpPr>
            <a:spLocks noEditPoints="1"/>
          </p:cNvSpPr>
          <p:nvPr/>
        </p:nvSpPr>
        <p:spPr bwMode="auto">
          <a:xfrm>
            <a:off x="1954212" y="4757738"/>
            <a:ext cx="652463" cy="414338"/>
          </a:xfrm>
          <a:custGeom>
            <a:avLst/>
            <a:gdLst>
              <a:gd name="T0" fmla="*/ 135 w 240"/>
              <a:gd name="T1" fmla="*/ 8 h 152"/>
              <a:gd name="T2" fmla="*/ 189 w 240"/>
              <a:gd name="T3" fmla="*/ 62 h 152"/>
              <a:gd name="T4" fmla="*/ 189 w 240"/>
              <a:gd name="T5" fmla="*/ 62 h 152"/>
              <a:gd name="T6" fmla="*/ 189 w 240"/>
              <a:gd name="T7" fmla="*/ 63 h 152"/>
              <a:gd name="T8" fmla="*/ 188 w 240"/>
              <a:gd name="T9" fmla="*/ 72 h 152"/>
              <a:gd name="T10" fmla="*/ 197 w 240"/>
              <a:gd name="T11" fmla="*/ 72 h 152"/>
              <a:gd name="T12" fmla="*/ 232 w 240"/>
              <a:gd name="T13" fmla="*/ 108 h 152"/>
              <a:gd name="T14" fmla="*/ 197 w 240"/>
              <a:gd name="T15" fmla="*/ 144 h 152"/>
              <a:gd name="T16" fmla="*/ 195 w 240"/>
              <a:gd name="T17" fmla="*/ 144 h 152"/>
              <a:gd name="T18" fmla="*/ 48 w 240"/>
              <a:gd name="T19" fmla="*/ 144 h 152"/>
              <a:gd name="T20" fmla="*/ 8 w 240"/>
              <a:gd name="T21" fmla="*/ 104 h 152"/>
              <a:gd name="T22" fmla="*/ 35 w 240"/>
              <a:gd name="T23" fmla="*/ 66 h 152"/>
              <a:gd name="T24" fmla="*/ 40 w 240"/>
              <a:gd name="T25" fmla="*/ 64 h 152"/>
              <a:gd name="T26" fmla="*/ 41 w 240"/>
              <a:gd name="T27" fmla="*/ 60 h 152"/>
              <a:gd name="T28" fmla="*/ 64 w 240"/>
              <a:gd name="T29" fmla="*/ 40 h 152"/>
              <a:gd name="T30" fmla="*/ 75 w 240"/>
              <a:gd name="T31" fmla="*/ 42 h 152"/>
              <a:gd name="T32" fmla="*/ 82 w 240"/>
              <a:gd name="T33" fmla="*/ 46 h 152"/>
              <a:gd name="T34" fmla="*/ 86 w 240"/>
              <a:gd name="T35" fmla="*/ 38 h 152"/>
              <a:gd name="T36" fmla="*/ 135 w 240"/>
              <a:gd name="T37" fmla="*/ 8 h 152"/>
              <a:gd name="T38" fmla="*/ 135 w 240"/>
              <a:gd name="T39" fmla="*/ 0 h 152"/>
              <a:gd name="T40" fmla="*/ 79 w 240"/>
              <a:gd name="T41" fmla="*/ 35 h 152"/>
              <a:gd name="T42" fmla="*/ 64 w 240"/>
              <a:gd name="T43" fmla="*/ 32 h 152"/>
              <a:gd name="T44" fmla="*/ 33 w 240"/>
              <a:gd name="T45" fmla="*/ 58 h 152"/>
              <a:gd name="T46" fmla="*/ 0 w 240"/>
              <a:gd name="T47" fmla="*/ 104 h 152"/>
              <a:gd name="T48" fmla="*/ 48 w 240"/>
              <a:gd name="T49" fmla="*/ 152 h 152"/>
              <a:gd name="T50" fmla="*/ 197 w 240"/>
              <a:gd name="T51" fmla="*/ 152 h 152"/>
              <a:gd name="T52" fmla="*/ 197 w 240"/>
              <a:gd name="T53" fmla="*/ 152 h 152"/>
              <a:gd name="T54" fmla="*/ 240 w 240"/>
              <a:gd name="T55" fmla="*/ 108 h 152"/>
              <a:gd name="T56" fmla="*/ 197 w 240"/>
              <a:gd name="T57" fmla="*/ 64 h 152"/>
              <a:gd name="T58" fmla="*/ 197 w 240"/>
              <a:gd name="T59" fmla="*/ 62 h 152"/>
              <a:gd name="T60" fmla="*/ 135 w 240"/>
              <a:gd name="T6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7">
            <a:extLst>
              <a:ext uri="{FF2B5EF4-FFF2-40B4-BE49-F238E27FC236}">
                <a16:creationId xmlns:a16="http://schemas.microsoft.com/office/drawing/2014/main" id="{6E1F9777-75F0-4D22-9902-E340277F537E}"/>
              </a:ext>
            </a:extLst>
          </p:cNvPr>
          <p:cNvSpPr>
            <a:spLocks noEditPoints="1"/>
          </p:cNvSpPr>
          <p:nvPr/>
        </p:nvSpPr>
        <p:spPr bwMode="auto">
          <a:xfrm>
            <a:off x="4932362" y="4724400"/>
            <a:ext cx="587375" cy="479425"/>
          </a:xfrm>
          <a:custGeom>
            <a:avLst/>
            <a:gdLst>
              <a:gd name="T0" fmla="*/ 322 w 370"/>
              <a:gd name="T1" fmla="*/ 55 h 302"/>
              <a:gd name="T2" fmla="*/ 322 w 370"/>
              <a:gd name="T3" fmla="*/ 0 h 302"/>
              <a:gd name="T4" fmla="*/ 0 w 370"/>
              <a:gd name="T5" fmla="*/ 0 h 302"/>
              <a:gd name="T6" fmla="*/ 0 w 370"/>
              <a:gd name="T7" fmla="*/ 247 h 302"/>
              <a:gd name="T8" fmla="*/ 48 w 370"/>
              <a:gd name="T9" fmla="*/ 247 h 302"/>
              <a:gd name="T10" fmla="*/ 48 w 370"/>
              <a:gd name="T11" fmla="*/ 302 h 302"/>
              <a:gd name="T12" fmla="*/ 370 w 370"/>
              <a:gd name="T13" fmla="*/ 302 h 302"/>
              <a:gd name="T14" fmla="*/ 370 w 370"/>
              <a:gd name="T15" fmla="*/ 55 h 302"/>
              <a:gd name="T16" fmla="*/ 322 w 370"/>
              <a:gd name="T17" fmla="*/ 55 h 302"/>
              <a:gd name="T18" fmla="*/ 14 w 370"/>
              <a:gd name="T19" fmla="*/ 234 h 302"/>
              <a:gd name="T20" fmla="*/ 14 w 370"/>
              <a:gd name="T21" fmla="*/ 14 h 302"/>
              <a:gd name="T22" fmla="*/ 308 w 370"/>
              <a:gd name="T23" fmla="*/ 14 h 302"/>
              <a:gd name="T24" fmla="*/ 308 w 370"/>
              <a:gd name="T25" fmla="*/ 55 h 302"/>
              <a:gd name="T26" fmla="*/ 48 w 370"/>
              <a:gd name="T27" fmla="*/ 55 h 302"/>
              <a:gd name="T28" fmla="*/ 48 w 370"/>
              <a:gd name="T29" fmla="*/ 234 h 302"/>
              <a:gd name="T30" fmla="*/ 14 w 370"/>
              <a:gd name="T31" fmla="*/ 234 h 302"/>
              <a:gd name="T32" fmla="*/ 356 w 370"/>
              <a:gd name="T33" fmla="*/ 289 h 302"/>
              <a:gd name="T34" fmla="*/ 62 w 370"/>
              <a:gd name="T35" fmla="*/ 289 h 302"/>
              <a:gd name="T36" fmla="*/ 62 w 370"/>
              <a:gd name="T37" fmla="*/ 69 h 302"/>
              <a:gd name="T38" fmla="*/ 356 w 370"/>
              <a:gd name="T39" fmla="*/ 69 h 302"/>
              <a:gd name="T40" fmla="*/ 356 w 370"/>
              <a:gd name="T41" fmla="*/ 28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 h="302">
                <a:moveTo>
                  <a:pt x="322" y="55"/>
                </a:moveTo>
                <a:lnTo>
                  <a:pt x="322" y="0"/>
                </a:lnTo>
                <a:lnTo>
                  <a:pt x="0" y="0"/>
                </a:lnTo>
                <a:lnTo>
                  <a:pt x="0" y="247"/>
                </a:lnTo>
                <a:lnTo>
                  <a:pt x="48" y="247"/>
                </a:lnTo>
                <a:lnTo>
                  <a:pt x="48" y="302"/>
                </a:lnTo>
                <a:lnTo>
                  <a:pt x="370" y="302"/>
                </a:lnTo>
                <a:lnTo>
                  <a:pt x="370" y="55"/>
                </a:lnTo>
                <a:lnTo>
                  <a:pt x="322" y="55"/>
                </a:lnTo>
                <a:close/>
                <a:moveTo>
                  <a:pt x="14" y="234"/>
                </a:moveTo>
                <a:lnTo>
                  <a:pt x="14" y="14"/>
                </a:lnTo>
                <a:lnTo>
                  <a:pt x="308" y="14"/>
                </a:lnTo>
                <a:lnTo>
                  <a:pt x="308" y="55"/>
                </a:lnTo>
                <a:lnTo>
                  <a:pt x="48" y="55"/>
                </a:lnTo>
                <a:lnTo>
                  <a:pt x="48" y="234"/>
                </a:lnTo>
                <a:lnTo>
                  <a:pt x="14" y="234"/>
                </a:lnTo>
                <a:close/>
                <a:moveTo>
                  <a:pt x="356" y="289"/>
                </a:moveTo>
                <a:lnTo>
                  <a:pt x="62" y="289"/>
                </a:lnTo>
                <a:lnTo>
                  <a:pt x="62" y="69"/>
                </a:lnTo>
                <a:lnTo>
                  <a:pt x="356" y="69"/>
                </a:lnTo>
                <a:lnTo>
                  <a:pt x="356" y="289"/>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8">
            <a:extLst>
              <a:ext uri="{FF2B5EF4-FFF2-40B4-BE49-F238E27FC236}">
                <a16:creationId xmlns:a16="http://schemas.microsoft.com/office/drawing/2014/main" id="{B22DAD21-8197-4683-9A04-25F230E9C11A}"/>
              </a:ext>
            </a:extLst>
          </p:cNvPr>
          <p:cNvSpPr>
            <a:spLocks noEditPoints="1"/>
          </p:cNvSpPr>
          <p:nvPr/>
        </p:nvSpPr>
        <p:spPr bwMode="auto">
          <a:xfrm>
            <a:off x="2936875" y="4746625"/>
            <a:ext cx="652463" cy="414338"/>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9">
            <a:extLst>
              <a:ext uri="{FF2B5EF4-FFF2-40B4-BE49-F238E27FC236}">
                <a16:creationId xmlns:a16="http://schemas.microsoft.com/office/drawing/2014/main" id="{22E763DE-03EB-4B03-95FD-7D9590AB242F}"/>
              </a:ext>
            </a:extLst>
          </p:cNvPr>
          <p:cNvSpPr>
            <a:spLocks/>
          </p:cNvSpPr>
          <p:nvPr/>
        </p:nvSpPr>
        <p:spPr bwMode="auto">
          <a:xfrm>
            <a:off x="3165475" y="4856163"/>
            <a:ext cx="195263" cy="228600"/>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40">
            <a:extLst>
              <a:ext uri="{FF2B5EF4-FFF2-40B4-BE49-F238E27FC236}">
                <a16:creationId xmlns:a16="http://schemas.microsoft.com/office/drawing/2014/main" id="{AAE292AC-D6C0-4E21-A14A-D0678D9435CF}"/>
              </a:ext>
            </a:extLst>
          </p:cNvPr>
          <p:cNvSpPr>
            <a:spLocks noEditPoints="1"/>
          </p:cNvSpPr>
          <p:nvPr/>
        </p:nvSpPr>
        <p:spPr bwMode="auto">
          <a:xfrm>
            <a:off x="5921375" y="4681538"/>
            <a:ext cx="542925" cy="544513"/>
          </a:xfrm>
          <a:custGeom>
            <a:avLst/>
            <a:gdLst>
              <a:gd name="T0" fmla="*/ 125 w 342"/>
              <a:gd name="T1" fmla="*/ 219 h 343"/>
              <a:gd name="T2" fmla="*/ 187 w 342"/>
              <a:gd name="T3" fmla="*/ 343 h 343"/>
              <a:gd name="T4" fmla="*/ 342 w 342"/>
              <a:gd name="T5" fmla="*/ 0 h 343"/>
              <a:gd name="T6" fmla="*/ 0 w 342"/>
              <a:gd name="T7" fmla="*/ 165 h 343"/>
              <a:gd name="T8" fmla="*/ 125 w 342"/>
              <a:gd name="T9" fmla="*/ 219 h 343"/>
              <a:gd name="T10" fmla="*/ 128 w 342"/>
              <a:gd name="T11" fmla="*/ 206 h 343"/>
              <a:gd name="T12" fmla="*/ 34 w 342"/>
              <a:gd name="T13" fmla="*/ 163 h 343"/>
              <a:gd name="T14" fmla="*/ 296 w 342"/>
              <a:gd name="T15" fmla="*/ 37 h 343"/>
              <a:gd name="T16" fmla="*/ 128 w 342"/>
              <a:gd name="T17" fmla="*/ 206 h 343"/>
              <a:gd name="T18" fmla="*/ 187 w 342"/>
              <a:gd name="T19" fmla="*/ 310 h 343"/>
              <a:gd name="T20" fmla="*/ 139 w 342"/>
              <a:gd name="T21" fmla="*/ 214 h 343"/>
              <a:gd name="T22" fmla="*/ 306 w 342"/>
              <a:gd name="T23" fmla="*/ 44 h 343"/>
              <a:gd name="T24" fmla="*/ 187 w 342"/>
              <a:gd name="T25" fmla="*/ 31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343">
                <a:moveTo>
                  <a:pt x="125" y="219"/>
                </a:moveTo>
                <a:lnTo>
                  <a:pt x="187" y="343"/>
                </a:lnTo>
                <a:lnTo>
                  <a:pt x="342" y="0"/>
                </a:lnTo>
                <a:lnTo>
                  <a:pt x="0" y="165"/>
                </a:lnTo>
                <a:lnTo>
                  <a:pt x="125" y="219"/>
                </a:lnTo>
                <a:close/>
                <a:moveTo>
                  <a:pt x="128" y="206"/>
                </a:moveTo>
                <a:lnTo>
                  <a:pt x="34" y="163"/>
                </a:lnTo>
                <a:lnTo>
                  <a:pt x="296" y="37"/>
                </a:lnTo>
                <a:lnTo>
                  <a:pt x="128" y="206"/>
                </a:lnTo>
                <a:close/>
                <a:moveTo>
                  <a:pt x="187" y="310"/>
                </a:moveTo>
                <a:lnTo>
                  <a:pt x="139" y="214"/>
                </a:lnTo>
                <a:lnTo>
                  <a:pt x="306" y="44"/>
                </a:lnTo>
                <a:lnTo>
                  <a:pt x="187" y="310"/>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41">
            <a:extLst>
              <a:ext uri="{FF2B5EF4-FFF2-40B4-BE49-F238E27FC236}">
                <a16:creationId xmlns:a16="http://schemas.microsoft.com/office/drawing/2014/main" id="{82822505-2C28-4351-881A-3D174C678E32}"/>
              </a:ext>
            </a:extLst>
          </p:cNvPr>
          <p:cNvSpPr>
            <a:spLocks noEditPoints="1"/>
          </p:cNvSpPr>
          <p:nvPr/>
        </p:nvSpPr>
        <p:spPr bwMode="auto">
          <a:xfrm>
            <a:off x="8867775" y="1798638"/>
            <a:ext cx="520700" cy="446088"/>
          </a:xfrm>
          <a:custGeom>
            <a:avLst/>
            <a:gdLst>
              <a:gd name="T0" fmla="*/ 176 w 192"/>
              <a:gd name="T1" fmla="*/ 20 h 164"/>
              <a:gd name="T2" fmla="*/ 72 w 192"/>
              <a:gd name="T3" fmla="*/ 20 h 164"/>
              <a:gd name="T4" fmla="*/ 72 w 192"/>
              <a:gd name="T5" fmla="*/ 16 h 164"/>
              <a:gd name="T6" fmla="*/ 56 w 192"/>
              <a:gd name="T7" fmla="*/ 0 h 164"/>
              <a:gd name="T8" fmla="*/ 16 w 192"/>
              <a:gd name="T9" fmla="*/ 0 h 164"/>
              <a:gd name="T10" fmla="*/ 0 w 192"/>
              <a:gd name="T11" fmla="*/ 16 h 164"/>
              <a:gd name="T12" fmla="*/ 0 w 192"/>
              <a:gd name="T13" fmla="*/ 36 h 164"/>
              <a:gd name="T14" fmla="*/ 0 w 192"/>
              <a:gd name="T15" fmla="*/ 64 h 164"/>
              <a:gd name="T16" fmla="*/ 0 w 192"/>
              <a:gd name="T17" fmla="*/ 148 h 164"/>
              <a:gd name="T18" fmla="*/ 16 w 192"/>
              <a:gd name="T19" fmla="*/ 164 h 164"/>
              <a:gd name="T20" fmla="*/ 176 w 192"/>
              <a:gd name="T21" fmla="*/ 164 h 164"/>
              <a:gd name="T22" fmla="*/ 192 w 192"/>
              <a:gd name="T23" fmla="*/ 148 h 164"/>
              <a:gd name="T24" fmla="*/ 192 w 192"/>
              <a:gd name="T25" fmla="*/ 36 h 164"/>
              <a:gd name="T26" fmla="*/ 176 w 192"/>
              <a:gd name="T27" fmla="*/ 20 h 164"/>
              <a:gd name="T28" fmla="*/ 8 w 192"/>
              <a:gd name="T29" fmla="*/ 16 h 164"/>
              <a:gd name="T30" fmla="*/ 16 w 192"/>
              <a:gd name="T31" fmla="*/ 8 h 164"/>
              <a:gd name="T32" fmla="*/ 56 w 192"/>
              <a:gd name="T33" fmla="*/ 8 h 164"/>
              <a:gd name="T34" fmla="*/ 64 w 192"/>
              <a:gd name="T35" fmla="*/ 16 h 164"/>
              <a:gd name="T36" fmla="*/ 64 w 192"/>
              <a:gd name="T37" fmla="*/ 20 h 164"/>
              <a:gd name="T38" fmla="*/ 64 w 192"/>
              <a:gd name="T39" fmla="*/ 28 h 164"/>
              <a:gd name="T40" fmla="*/ 72 w 192"/>
              <a:gd name="T41" fmla="*/ 28 h 164"/>
              <a:gd name="T42" fmla="*/ 176 w 192"/>
              <a:gd name="T43" fmla="*/ 28 h 164"/>
              <a:gd name="T44" fmla="*/ 184 w 192"/>
              <a:gd name="T45" fmla="*/ 36 h 164"/>
              <a:gd name="T46" fmla="*/ 184 w 192"/>
              <a:gd name="T47" fmla="*/ 44 h 164"/>
              <a:gd name="T48" fmla="*/ 8 w 192"/>
              <a:gd name="T49" fmla="*/ 44 h 164"/>
              <a:gd name="T50" fmla="*/ 8 w 192"/>
              <a:gd name="T51" fmla="*/ 36 h 164"/>
              <a:gd name="T52" fmla="*/ 8 w 192"/>
              <a:gd name="T53" fmla="*/ 16 h 164"/>
              <a:gd name="T54" fmla="*/ 176 w 192"/>
              <a:gd name="T55" fmla="*/ 156 h 164"/>
              <a:gd name="T56" fmla="*/ 16 w 192"/>
              <a:gd name="T57" fmla="*/ 156 h 164"/>
              <a:gd name="T58" fmla="*/ 8 w 192"/>
              <a:gd name="T59" fmla="*/ 148 h 164"/>
              <a:gd name="T60" fmla="*/ 8 w 192"/>
              <a:gd name="T61" fmla="*/ 64 h 164"/>
              <a:gd name="T62" fmla="*/ 8 w 192"/>
              <a:gd name="T63" fmla="*/ 52 h 164"/>
              <a:gd name="T64" fmla="*/ 184 w 192"/>
              <a:gd name="T65" fmla="*/ 52 h 164"/>
              <a:gd name="T66" fmla="*/ 184 w 192"/>
              <a:gd name="T67" fmla="*/ 148 h 164"/>
              <a:gd name="T68" fmla="*/ 176 w 192"/>
              <a:gd name="T69"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2">
            <a:extLst>
              <a:ext uri="{FF2B5EF4-FFF2-40B4-BE49-F238E27FC236}">
                <a16:creationId xmlns:a16="http://schemas.microsoft.com/office/drawing/2014/main" id="{ADAA857B-0A1C-40CF-8968-0F84F0349EAA}"/>
              </a:ext>
            </a:extLst>
          </p:cNvPr>
          <p:cNvSpPr>
            <a:spLocks noEditPoints="1"/>
          </p:cNvSpPr>
          <p:nvPr/>
        </p:nvSpPr>
        <p:spPr bwMode="auto">
          <a:xfrm>
            <a:off x="2986087" y="2828925"/>
            <a:ext cx="544513" cy="347663"/>
          </a:xfrm>
          <a:custGeom>
            <a:avLst/>
            <a:gdLst>
              <a:gd name="T0" fmla="*/ 192 w 200"/>
              <a:gd name="T1" fmla="*/ 0 h 128"/>
              <a:gd name="T2" fmla="*/ 9 w 200"/>
              <a:gd name="T3" fmla="*/ 0 h 128"/>
              <a:gd name="T4" fmla="*/ 7 w 200"/>
              <a:gd name="T5" fmla="*/ 0 h 128"/>
              <a:gd name="T6" fmla="*/ 3 w 200"/>
              <a:gd name="T7" fmla="*/ 0 h 128"/>
              <a:gd name="T8" fmla="*/ 0 w 200"/>
              <a:gd name="T9" fmla="*/ 0 h 128"/>
              <a:gd name="T10" fmla="*/ 0 w 200"/>
              <a:gd name="T11" fmla="*/ 128 h 128"/>
              <a:gd name="T12" fmla="*/ 200 w 200"/>
              <a:gd name="T13" fmla="*/ 128 h 128"/>
              <a:gd name="T14" fmla="*/ 200 w 200"/>
              <a:gd name="T15" fmla="*/ 0 h 128"/>
              <a:gd name="T16" fmla="*/ 194 w 200"/>
              <a:gd name="T17" fmla="*/ 0 h 128"/>
              <a:gd name="T18" fmla="*/ 192 w 200"/>
              <a:gd name="T19" fmla="*/ 0 h 128"/>
              <a:gd name="T20" fmla="*/ 184 w 200"/>
              <a:gd name="T21" fmla="*/ 8 h 128"/>
              <a:gd name="T22" fmla="*/ 107 w 200"/>
              <a:gd name="T23" fmla="*/ 85 h 128"/>
              <a:gd name="T24" fmla="*/ 94 w 200"/>
              <a:gd name="T25" fmla="*/ 85 h 128"/>
              <a:gd name="T26" fmla="*/ 17 w 200"/>
              <a:gd name="T27" fmla="*/ 8 h 128"/>
              <a:gd name="T28" fmla="*/ 184 w 200"/>
              <a:gd name="T29" fmla="*/ 8 h 128"/>
              <a:gd name="T30" fmla="*/ 8 w 200"/>
              <a:gd name="T31" fmla="*/ 11 h 128"/>
              <a:gd name="T32" fmla="*/ 60 w 200"/>
              <a:gd name="T33" fmla="*/ 63 h 128"/>
              <a:gd name="T34" fmla="*/ 8 w 200"/>
              <a:gd name="T35" fmla="*/ 115 h 128"/>
              <a:gd name="T36" fmla="*/ 8 w 200"/>
              <a:gd name="T37" fmla="*/ 11 h 128"/>
              <a:gd name="T38" fmla="*/ 15 w 200"/>
              <a:gd name="T39" fmla="*/ 120 h 128"/>
              <a:gd name="T40" fmla="*/ 66 w 200"/>
              <a:gd name="T41" fmla="*/ 68 h 128"/>
              <a:gd name="T42" fmla="*/ 88 w 200"/>
              <a:gd name="T43" fmla="*/ 91 h 128"/>
              <a:gd name="T44" fmla="*/ 100 w 200"/>
              <a:gd name="T45" fmla="*/ 96 h 128"/>
              <a:gd name="T46" fmla="*/ 113 w 200"/>
              <a:gd name="T47" fmla="*/ 91 h 128"/>
              <a:gd name="T48" fmla="*/ 135 w 200"/>
              <a:gd name="T49" fmla="*/ 68 h 128"/>
              <a:gd name="T50" fmla="*/ 186 w 200"/>
              <a:gd name="T51" fmla="*/ 120 h 128"/>
              <a:gd name="T52" fmla="*/ 15 w 200"/>
              <a:gd name="T53" fmla="*/ 120 h 128"/>
              <a:gd name="T54" fmla="*/ 192 w 200"/>
              <a:gd name="T55" fmla="*/ 115 h 128"/>
              <a:gd name="T56" fmla="*/ 140 w 200"/>
              <a:gd name="T57" fmla="*/ 63 h 128"/>
              <a:gd name="T58" fmla="*/ 192 w 200"/>
              <a:gd name="T59" fmla="*/ 11 h 128"/>
              <a:gd name="T60" fmla="*/ 192 w 200"/>
              <a:gd name="T6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43">
            <a:extLst>
              <a:ext uri="{FF2B5EF4-FFF2-40B4-BE49-F238E27FC236}">
                <a16:creationId xmlns:a16="http://schemas.microsoft.com/office/drawing/2014/main" id="{2845DCC1-2E67-44E4-A3E6-4B80268262B0}"/>
              </a:ext>
            </a:extLst>
          </p:cNvPr>
          <p:cNvSpPr>
            <a:spLocks noEditPoints="1"/>
          </p:cNvSpPr>
          <p:nvPr/>
        </p:nvSpPr>
        <p:spPr bwMode="auto">
          <a:xfrm>
            <a:off x="3965575" y="4746625"/>
            <a:ext cx="542925" cy="414338"/>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4">
            <a:extLst>
              <a:ext uri="{FF2B5EF4-FFF2-40B4-BE49-F238E27FC236}">
                <a16:creationId xmlns:a16="http://schemas.microsoft.com/office/drawing/2014/main" id="{0684981E-48DF-43EE-82B4-D9492BA37BBD}"/>
              </a:ext>
            </a:extLst>
          </p:cNvPr>
          <p:cNvSpPr>
            <a:spLocks noEditPoints="1"/>
          </p:cNvSpPr>
          <p:nvPr/>
        </p:nvSpPr>
        <p:spPr bwMode="auto">
          <a:xfrm>
            <a:off x="4095750" y="4833938"/>
            <a:ext cx="282575" cy="28257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5">
            <a:extLst>
              <a:ext uri="{FF2B5EF4-FFF2-40B4-BE49-F238E27FC236}">
                <a16:creationId xmlns:a16="http://schemas.microsoft.com/office/drawing/2014/main" id="{E5B01518-3DB3-4CC6-B83E-140D28796817}"/>
              </a:ext>
            </a:extLst>
          </p:cNvPr>
          <p:cNvSpPr>
            <a:spLocks noEditPoints="1"/>
          </p:cNvSpPr>
          <p:nvPr/>
        </p:nvSpPr>
        <p:spPr bwMode="auto">
          <a:xfrm>
            <a:off x="4138612" y="4876800"/>
            <a:ext cx="195263" cy="196850"/>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6">
            <a:extLst>
              <a:ext uri="{FF2B5EF4-FFF2-40B4-BE49-F238E27FC236}">
                <a16:creationId xmlns:a16="http://schemas.microsoft.com/office/drawing/2014/main" id="{6771A90D-CCD8-4E5C-AE43-749B4D169682}"/>
              </a:ext>
            </a:extLst>
          </p:cNvPr>
          <p:cNvSpPr>
            <a:spLocks noEditPoints="1"/>
          </p:cNvSpPr>
          <p:nvPr/>
        </p:nvSpPr>
        <p:spPr bwMode="auto">
          <a:xfrm>
            <a:off x="8856662" y="2732088"/>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7">
            <a:extLst>
              <a:ext uri="{FF2B5EF4-FFF2-40B4-BE49-F238E27FC236}">
                <a16:creationId xmlns:a16="http://schemas.microsoft.com/office/drawing/2014/main" id="{D5BA0FDD-3A63-4D8A-9897-6EE000DD629E}"/>
              </a:ext>
            </a:extLst>
          </p:cNvPr>
          <p:cNvSpPr>
            <a:spLocks/>
          </p:cNvSpPr>
          <p:nvPr/>
        </p:nvSpPr>
        <p:spPr bwMode="auto">
          <a:xfrm>
            <a:off x="8967787" y="2841625"/>
            <a:ext cx="323850" cy="327025"/>
          </a:xfrm>
          <a:custGeom>
            <a:avLst/>
            <a:gdLst>
              <a:gd name="T0" fmla="*/ 108 w 204"/>
              <a:gd name="T1" fmla="*/ 0 h 206"/>
              <a:gd name="T2" fmla="*/ 94 w 204"/>
              <a:gd name="T3" fmla="*/ 0 h 206"/>
              <a:gd name="T4" fmla="*/ 94 w 204"/>
              <a:gd name="T5" fmla="*/ 96 h 206"/>
              <a:gd name="T6" fmla="*/ 0 w 204"/>
              <a:gd name="T7" fmla="*/ 96 h 206"/>
              <a:gd name="T8" fmla="*/ 0 w 204"/>
              <a:gd name="T9" fmla="*/ 110 h 206"/>
              <a:gd name="T10" fmla="*/ 94 w 204"/>
              <a:gd name="T11" fmla="*/ 110 h 206"/>
              <a:gd name="T12" fmla="*/ 94 w 204"/>
              <a:gd name="T13" fmla="*/ 206 h 206"/>
              <a:gd name="T14" fmla="*/ 108 w 204"/>
              <a:gd name="T15" fmla="*/ 206 h 206"/>
              <a:gd name="T16" fmla="*/ 108 w 204"/>
              <a:gd name="T17" fmla="*/ 110 h 206"/>
              <a:gd name="T18" fmla="*/ 204 w 204"/>
              <a:gd name="T19" fmla="*/ 110 h 206"/>
              <a:gd name="T20" fmla="*/ 204 w 204"/>
              <a:gd name="T21" fmla="*/ 96 h 206"/>
              <a:gd name="T22" fmla="*/ 108 w 204"/>
              <a:gd name="T23" fmla="*/ 96 h 206"/>
              <a:gd name="T24" fmla="*/ 108 w 204"/>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06">
                <a:moveTo>
                  <a:pt x="108" y="0"/>
                </a:moveTo>
                <a:lnTo>
                  <a:pt x="94" y="0"/>
                </a:lnTo>
                <a:lnTo>
                  <a:pt x="94" y="96"/>
                </a:lnTo>
                <a:lnTo>
                  <a:pt x="0" y="96"/>
                </a:lnTo>
                <a:lnTo>
                  <a:pt x="0" y="110"/>
                </a:lnTo>
                <a:lnTo>
                  <a:pt x="94" y="110"/>
                </a:lnTo>
                <a:lnTo>
                  <a:pt x="94" y="206"/>
                </a:lnTo>
                <a:lnTo>
                  <a:pt x="108" y="206"/>
                </a:lnTo>
                <a:lnTo>
                  <a:pt x="108" y="110"/>
                </a:lnTo>
                <a:lnTo>
                  <a:pt x="204" y="110"/>
                </a:lnTo>
                <a:lnTo>
                  <a:pt x="204" y="96"/>
                </a:lnTo>
                <a:lnTo>
                  <a:pt x="108" y="96"/>
                </a:lnTo>
                <a:lnTo>
                  <a:pt x="108" y="0"/>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8">
            <a:extLst>
              <a:ext uri="{FF2B5EF4-FFF2-40B4-BE49-F238E27FC236}">
                <a16:creationId xmlns:a16="http://schemas.microsoft.com/office/drawing/2014/main" id="{19E75AC0-0529-409E-90DC-A3EE0EEDC937}"/>
              </a:ext>
            </a:extLst>
          </p:cNvPr>
          <p:cNvSpPr>
            <a:spLocks noEditPoints="1"/>
          </p:cNvSpPr>
          <p:nvPr/>
        </p:nvSpPr>
        <p:spPr bwMode="auto">
          <a:xfrm>
            <a:off x="8859837" y="3711575"/>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Rectangle 49">
            <a:extLst>
              <a:ext uri="{FF2B5EF4-FFF2-40B4-BE49-F238E27FC236}">
                <a16:creationId xmlns:a16="http://schemas.microsoft.com/office/drawing/2014/main" id="{7941DA45-6C68-4722-99C5-EBB52A91EC94}"/>
              </a:ext>
            </a:extLst>
          </p:cNvPr>
          <p:cNvSpPr>
            <a:spLocks noChangeArrowheads="1"/>
          </p:cNvSpPr>
          <p:nvPr/>
        </p:nvSpPr>
        <p:spPr bwMode="auto">
          <a:xfrm>
            <a:off x="8990012" y="3971925"/>
            <a:ext cx="282575" cy="22225"/>
          </a:xfrm>
          <a:prstGeom prst="rect">
            <a:avLst/>
          </a:prstGeom>
          <a:solidFill>
            <a:schemeClr val="bg1">
              <a:lumMod val="75000"/>
            </a:schemeClr>
          </a:solidFill>
          <a:ln w="9525">
            <a:solidFill>
              <a:schemeClr val="bg1">
                <a:lumMod val="75000"/>
              </a:schemeClr>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Oval 50">
            <a:extLst>
              <a:ext uri="{FF2B5EF4-FFF2-40B4-BE49-F238E27FC236}">
                <a16:creationId xmlns:a16="http://schemas.microsoft.com/office/drawing/2014/main" id="{29A394E3-5CD7-4B72-9507-0AEF99AB54CC}"/>
              </a:ext>
            </a:extLst>
          </p:cNvPr>
          <p:cNvSpPr>
            <a:spLocks noChangeArrowheads="1"/>
          </p:cNvSpPr>
          <p:nvPr/>
        </p:nvSpPr>
        <p:spPr bwMode="auto">
          <a:xfrm>
            <a:off x="8120062" y="4787900"/>
            <a:ext cx="65088" cy="65088"/>
          </a:xfrm>
          <a:prstGeom prst="ellipse">
            <a:avLst/>
          </a:pr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51">
            <a:extLst>
              <a:ext uri="{FF2B5EF4-FFF2-40B4-BE49-F238E27FC236}">
                <a16:creationId xmlns:a16="http://schemas.microsoft.com/office/drawing/2014/main" id="{F7435920-B0F8-472F-8356-732C6FD69FE9}"/>
              </a:ext>
            </a:extLst>
          </p:cNvPr>
          <p:cNvSpPr>
            <a:spLocks/>
          </p:cNvSpPr>
          <p:nvPr/>
        </p:nvSpPr>
        <p:spPr bwMode="auto">
          <a:xfrm>
            <a:off x="8108950" y="4875213"/>
            <a:ext cx="87313" cy="228600"/>
          </a:xfrm>
          <a:custGeom>
            <a:avLst/>
            <a:gdLst>
              <a:gd name="T0" fmla="*/ 41 w 55"/>
              <a:gd name="T1" fmla="*/ 13 h 144"/>
              <a:gd name="T2" fmla="*/ 41 w 55"/>
              <a:gd name="T3" fmla="*/ 6 h 144"/>
              <a:gd name="T4" fmla="*/ 41 w 55"/>
              <a:gd name="T5" fmla="*/ 0 h 144"/>
              <a:gd name="T6" fmla="*/ 0 w 55"/>
              <a:gd name="T7" fmla="*/ 0 h 144"/>
              <a:gd name="T8" fmla="*/ 0 w 55"/>
              <a:gd name="T9" fmla="*/ 13 h 144"/>
              <a:gd name="T10" fmla="*/ 14 w 55"/>
              <a:gd name="T11" fmla="*/ 13 h 144"/>
              <a:gd name="T12" fmla="*/ 14 w 55"/>
              <a:gd name="T13" fmla="*/ 130 h 144"/>
              <a:gd name="T14" fmla="*/ 0 w 55"/>
              <a:gd name="T15" fmla="*/ 130 h 144"/>
              <a:gd name="T16" fmla="*/ 0 w 55"/>
              <a:gd name="T17" fmla="*/ 144 h 144"/>
              <a:gd name="T18" fmla="*/ 55 w 55"/>
              <a:gd name="T19" fmla="*/ 144 h 144"/>
              <a:gd name="T20" fmla="*/ 55 w 55"/>
              <a:gd name="T21" fmla="*/ 130 h 144"/>
              <a:gd name="T22" fmla="*/ 41 w 55"/>
              <a:gd name="T23" fmla="*/ 130 h 144"/>
              <a:gd name="T24" fmla="*/ 41 w 55"/>
              <a:gd name="T25" fmla="*/ 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44">
                <a:moveTo>
                  <a:pt x="41" y="13"/>
                </a:moveTo>
                <a:lnTo>
                  <a:pt x="41" y="6"/>
                </a:lnTo>
                <a:lnTo>
                  <a:pt x="41" y="0"/>
                </a:lnTo>
                <a:lnTo>
                  <a:pt x="0" y="0"/>
                </a:lnTo>
                <a:lnTo>
                  <a:pt x="0" y="13"/>
                </a:lnTo>
                <a:lnTo>
                  <a:pt x="14" y="13"/>
                </a:lnTo>
                <a:lnTo>
                  <a:pt x="14" y="130"/>
                </a:lnTo>
                <a:lnTo>
                  <a:pt x="0" y="130"/>
                </a:lnTo>
                <a:lnTo>
                  <a:pt x="0" y="144"/>
                </a:lnTo>
                <a:lnTo>
                  <a:pt x="55" y="144"/>
                </a:lnTo>
                <a:lnTo>
                  <a:pt x="55" y="130"/>
                </a:lnTo>
                <a:lnTo>
                  <a:pt x="41" y="130"/>
                </a:lnTo>
                <a:lnTo>
                  <a:pt x="41" y="13"/>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52">
            <a:extLst>
              <a:ext uri="{FF2B5EF4-FFF2-40B4-BE49-F238E27FC236}">
                <a16:creationId xmlns:a16="http://schemas.microsoft.com/office/drawing/2014/main" id="{2583DFAD-34A2-4105-BA9A-5DDADE8FF98C}"/>
              </a:ext>
            </a:extLst>
          </p:cNvPr>
          <p:cNvSpPr>
            <a:spLocks noEditPoints="1"/>
          </p:cNvSpPr>
          <p:nvPr/>
        </p:nvSpPr>
        <p:spPr bwMode="auto">
          <a:xfrm>
            <a:off x="7878762" y="4681538"/>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53">
            <a:extLst>
              <a:ext uri="{FF2B5EF4-FFF2-40B4-BE49-F238E27FC236}">
                <a16:creationId xmlns:a16="http://schemas.microsoft.com/office/drawing/2014/main" id="{69385973-B7A9-45BC-9CCE-16D2028C1716}"/>
              </a:ext>
            </a:extLst>
          </p:cNvPr>
          <p:cNvSpPr>
            <a:spLocks noEditPoints="1"/>
          </p:cNvSpPr>
          <p:nvPr/>
        </p:nvSpPr>
        <p:spPr bwMode="auto">
          <a:xfrm>
            <a:off x="8856662" y="4746625"/>
            <a:ext cx="546100" cy="411163"/>
          </a:xfrm>
          <a:custGeom>
            <a:avLst/>
            <a:gdLst>
              <a:gd name="T0" fmla="*/ 88 w 201"/>
              <a:gd name="T1" fmla="*/ 15 h 151"/>
              <a:gd name="T2" fmla="*/ 88 w 201"/>
              <a:gd name="T3" fmla="*/ 40 h 151"/>
              <a:gd name="T4" fmla="*/ 88 w 201"/>
              <a:gd name="T5" fmla="*/ 48 h 151"/>
              <a:gd name="T6" fmla="*/ 96 w 201"/>
              <a:gd name="T7" fmla="*/ 48 h 151"/>
              <a:gd name="T8" fmla="*/ 190 w 201"/>
              <a:gd name="T9" fmla="*/ 123 h 151"/>
              <a:gd name="T10" fmla="*/ 96 w 201"/>
              <a:gd name="T11" fmla="*/ 88 h 151"/>
              <a:gd name="T12" fmla="*/ 88 w 201"/>
              <a:gd name="T13" fmla="*/ 88 h 151"/>
              <a:gd name="T14" fmla="*/ 88 w 201"/>
              <a:gd name="T15" fmla="*/ 96 h 151"/>
              <a:gd name="T16" fmla="*/ 88 w 201"/>
              <a:gd name="T17" fmla="*/ 120 h 151"/>
              <a:gd name="T18" fmla="*/ 14 w 201"/>
              <a:gd name="T19" fmla="*/ 68 h 151"/>
              <a:gd name="T20" fmla="*/ 88 w 201"/>
              <a:gd name="T21" fmla="*/ 15 h 151"/>
              <a:gd name="T22" fmla="*/ 96 w 201"/>
              <a:gd name="T23" fmla="*/ 0 h 151"/>
              <a:gd name="T24" fmla="*/ 0 w 201"/>
              <a:gd name="T25" fmla="*/ 68 h 151"/>
              <a:gd name="T26" fmla="*/ 96 w 201"/>
              <a:gd name="T27" fmla="*/ 136 h 151"/>
              <a:gd name="T28" fmla="*/ 96 w 201"/>
              <a:gd name="T29" fmla="*/ 96 h 151"/>
              <a:gd name="T30" fmla="*/ 201 w 201"/>
              <a:gd name="T31" fmla="*/ 151 h 151"/>
              <a:gd name="T32" fmla="*/ 96 w 201"/>
              <a:gd name="T33" fmla="*/ 40 h 151"/>
              <a:gd name="T34" fmla="*/ 96 w 201"/>
              <a:gd name="T3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4">
            <a:extLst>
              <a:ext uri="{FF2B5EF4-FFF2-40B4-BE49-F238E27FC236}">
                <a16:creationId xmlns:a16="http://schemas.microsoft.com/office/drawing/2014/main" id="{5C73DBE1-E776-4B41-96FA-E89E18A26A72}"/>
              </a:ext>
            </a:extLst>
          </p:cNvPr>
          <p:cNvSpPr>
            <a:spLocks/>
          </p:cNvSpPr>
          <p:nvPr/>
        </p:nvSpPr>
        <p:spPr bwMode="auto">
          <a:xfrm>
            <a:off x="8070850" y="3944938"/>
            <a:ext cx="160338" cy="161925"/>
          </a:xfrm>
          <a:custGeom>
            <a:avLst/>
            <a:gdLst>
              <a:gd name="T0" fmla="*/ 101 w 101"/>
              <a:gd name="T1" fmla="*/ 9 h 102"/>
              <a:gd name="T2" fmla="*/ 93 w 101"/>
              <a:gd name="T3" fmla="*/ 0 h 102"/>
              <a:gd name="T4" fmla="*/ 51 w 101"/>
              <a:gd name="T5" fmla="*/ 41 h 102"/>
              <a:gd name="T6" fmla="*/ 9 w 101"/>
              <a:gd name="T7" fmla="*/ 0 h 102"/>
              <a:gd name="T8" fmla="*/ 0 w 101"/>
              <a:gd name="T9" fmla="*/ 9 h 102"/>
              <a:gd name="T10" fmla="*/ 41 w 101"/>
              <a:gd name="T11" fmla="*/ 52 h 102"/>
              <a:gd name="T12" fmla="*/ 0 w 101"/>
              <a:gd name="T13" fmla="*/ 93 h 102"/>
              <a:gd name="T14" fmla="*/ 9 w 101"/>
              <a:gd name="T15" fmla="*/ 102 h 102"/>
              <a:gd name="T16" fmla="*/ 51 w 101"/>
              <a:gd name="T17" fmla="*/ 60 h 102"/>
              <a:gd name="T18" fmla="*/ 93 w 101"/>
              <a:gd name="T19" fmla="*/ 102 h 102"/>
              <a:gd name="T20" fmla="*/ 101 w 101"/>
              <a:gd name="T21" fmla="*/ 93 h 102"/>
              <a:gd name="T22" fmla="*/ 60 w 101"/>
              <a:gd name="T23" fmla="*/ 52 h 102"/>
              <a:gd name="T24" fmla="*/ 101 w 101"/>
              <a:gd name="T2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2">
                <a:moveTo>
                  <a:pt x="101" y="9"/>
                </a:moveTo>
                <a:lnTo>
                  <a:pt x="93" y="0"/>
                </a:lnTo>
                <a:lnTo>
                  <a:pt x="51" y="41"/>
                </a:lnTo>
                <a:lnTo>
                  <a:pt x="9" y="0"/>
                </a:lnTo>
                <a:lnTo>
                  <a:pt x="0" y="9"/>
                </a:lnTo>
                <a:lnTo>
                  <a:pt x="41" y="52"/>
                </a:lnTo>
                <a:lnTo>
                  <a:pt x="0" y="93"/>
                </a:lnTo>
                <a:lnTo>
                  <a:pt x="9" y="102"/>
                </a:lnTo>
                <a:lnTo>
                  <a:pt x="51" y="60"/>
                </a:lnTo>
                <a:lnTo>
                  <a:pt x="93" y="102"/>
                </a:lnTo>
                <a:lnTo>
                  <a:pt x="101" y="93"/>
                </a:lnTo>
                <a:lnTo>
                  <a:pt x="60" y="52"/>
                </a:lnTo>
                <a:lnTo>
                  <a:pt x="101" y="9"/>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5">
            <a:extLst>
              <a:ext uri="{FF2B5EF4-FFF2-40B4-BE49-F238E27FC236}">
                <a16:creationId xmlns:a16="http://schemas.microsoft.com/office/drawing/2014/main" id="{5EAA8AC6-7D71-4348-8700-28E6E2E85239}"/>
              </a:ext>
            </a:extLst>
          </p:cNvPr>
          <p:cNvSpPr>
            <a:spLocks noEditPoints="1"/>
          </p:cNvSpPr>
          <p:nvPr/>
        </p:nvSpPr>
        <p:spPr bwMode="auto">
          <a:xfrm>
            <a:off x="7880350" y="3798888"/>
            <a:ext cx="544513" cy="369888"/>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6">
            <a:extLst>
              <a:ext uri="{FF2B5EF4-FFF2-40B4-BE49-F238E27FC236}">
                <a16:creationId xmlns:a16="http://schemas.microsoft.com/office/drawing/2014/main" id="{77033743-9B1D-4C1B-97A1-4B2ABF97AC48}"/>
              </a:ext>
            </a:extLst>
          </p:cNvPr>
          <p:cNvSpPr>
            <a:spLocks noEditPoints="1"/>
          </p:cNvSpPr>
          <p:nvPr/>
        </p:nvSpPr>
        <p:spPr bwMode="auto">
          <a:xfrm>
            <a:off x="4019550" y="2724150"/>
            <a:ext cx="501650" cy="50165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7">
            <a:extLst>
              <a:ext uri="{FF2B5EF4-FFF2-40B4-BE49-F238E27FC236}">
                <a16:creationId xmlns:a16="http://schemas.microsoft.com/office/drawing/2014/main" id="{C34F56C6-98ED-41CB-B7B1-DA5D9B11515B}"/>
              </a:ext>
            </a:extLst>
          </p:cNvPr>
          <p:cNvSpPr>
            <a:spLocks noEditPoints="1"/>
          </p:cNvSpPr>
          <p:nvPr/>
        </p:nvSpPr>
        <p:spPr bwMode="auto">
          <a:xfrm>
            <a:off x="5019675" y="2762250"/>
            <a:ext cx="390525" cy="479425"/>
          </a:xfrm>
          <a:custGeom>
            <a:avLst/>
            <a:gdLst>
              <a:gd name="T0" fmla="*/ 144 w 144"/>
              <a:gd name="T1" fmla="*/ 2 h 176"/>
              <a:gd name="T2" fmla="*/ 139 w 144"/>
              <a:gd name="T3" fmla="*/ 4 h 176"/>
              <a:gd name="T4" fmla="*/ 102 w 144"/>
              <a:gd name="T5" fmla="*/ 9 h 176"/>
              <a:gd name="T6" fmla="*/ 68 w 144"/>
              <a:gd name="T7" fmla="*/ 4 h 176"/>
              <a:gd name="T8" fmla="*/ 35 w 144"/>
              <a:gd name="T9" fmla="*/ 0 h 176"/>
              <a:gd name="T10" fmla="*/ 2 w 144"/>
              <a:gd name="T11" fmla="*/ 5 h 176"/>
              <a:gd name="T12" fmla="*/ 0 w 144"/>
              <a:gd name="T13" fmla="*/ 6 h 176"/>
              <a:gd name="T14" fmla="*/ 0 w 144"/>
              <a:gd name="T15" fmla="*/ 8 h 176"/>
              <a:gd name="T16" fmla="*/ 0 w 144"/>
              <a:gd name="T17" fmla="*/ 98 h 176"/>
              <a:gd name="T18" fmla="*/ 0 w 144"/>
              <a:gd name="T19" fmla="*/ 176 h 176"/>
              <a:gd name="T20" fmla="*/ 8 w 144"/>
              <a:gd name="T21" fmla="*/ 176 h 176"/>
              <a:gd name="T22" fmla="*/ 8 w 144"/>
              <a:gd name="T23" fmla="*/ 99 h 176"/>
              <a:gd name="T24" fmla="*/ 35 w 144"/>
              <a:gd name="T25" fmla="*/ 96 h 176"/>
              <a:gd name="T26" fmla="*/ 67 w 144"/>
              <a:gd name="T27" fmla="*/ 100 h 176"/>
              <a:gd name="T28" fmla="*/ 102 w 144"/>
              <a:gd name="T29" fmla="*/ 105 h 176"/>
              <a:gd name="T30" fmla="*/ 142 w 144"/>
              <a:gd name="T31" fmla="*/ 100 h 176"/>
              <a:gd name="T32" fmla="*/ 144 w 144"/>
              <a:gd name="T33" fmla="*/ 99 h 176"/>
              <a:gd name="T34" fmla="*/ 144 w 144"/>
              <a:gd name="T35" fmla="*/ 2 h 176"/>
              <a:gd name="T36" fmla="*/ 136 w 144"/>
              <a:gd name="T37" fmla="*/ 93 h 176"/>
              <a:gd name="T38" fmla="*/ 102 w 144"/>
              <a:gd name="T39" fmla="*/ 97 h 176"/>
              <a:gd name="T40" fmla="*/ 68 w 144"/>
              <a:gd name="T41" fmla="*/ 92 h 176"/>
              <a:gd name="T42" fmla="*/ 35 w 144"/>
              <a:gd name="T43" fmla="*/ 88 h 176"/>
              <a:gd name="T44" fmla="*/ 8 w 144"/>
              <a:gd name="T45" fmla="*/ 91 h 176"/>
              <a:gd name="T46" fmla="*/ 8 w 144"/>
              <a:gd name="T47" fmla="*/ 11 h 176"/>
              <a:gd name="T48" fmla="*/ 35 w 144"/>
              <a:gd name="T49" fmla="*/ 8 h 176"/>
              <a:gd name="T50" fmla="*/ 67 w 144"/>
              <a:gd name="T51" fmla="*/ 12 h 176"/>
              <a:gd name="T52" fmla="*/ 102 w 144"/>
              <a:gd name="T53" fmla="*/ 17 h 176"/>
              <a:gd name="T54" fmla="*/ 136 w 144"/>
              <a:gd name="T55" fmla="*/ 13 h 176"/>
              <a:gd name="T56" fmla="*/ 136 w 144"/>
              <a:gd name="T57" fmla="*/ 9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8">
            <a:extLst>
              <a:ext uri="{FF2B5EF4-FFF2-40B4-BE49-F238E27FC236}">
                <a16:creationId xmlns:a16="http://schemas.microsoft.com/office/drawing/2014/main" id="{7B48B0ED-14AD-4EF3-B409-96CD49F6AC70}"/>
              </a:ext>
            </a:extLst>
          </p:cNvPr>
          <p:cNvSpPr>
            <a:spLocks noEditPoints="1"/>
          </p:cNvSpPr>
          <p:nvPr/>
        </p:nvSpPr>
        <p:spPr bwMode="auto">
          <a:xfrm>
            <a:off x="7019925" y="4746625"/>
            <a:ext cx="303213" cy="87313"/>
          </a:xfrm>
          <a:custGeom>
            <a:avLst/>
            <a:gdLst>
              <a:gd name="T0" fmla="*/ 0 w 191"/>
              <a:gd name="T1" fmla="*/ 55 h 55"/>
              <a:gd name="T2" fmla="*/ 191 w 191"/>
              <a:gd name="T3" fmla="*/ 55 h 55"/>
              <a:gd name="T4" fmla="*/ 191 w 191"/>
              <a:gd name="T5" fmla="*/ 0 h 55"/>
              <a:gd name="T6" fmla="*/ 0 w 191"/>
              <a:gd name="T7" fmla="*/ 0 h 55"/>
              <a:gd name="T8" fmla="*/ 0 w 191"/>
              <a:gd name="T9" fmla="*/ 55 h 55"/>
              <a:gd name="T10" fmla="*/ 13 w 191"/>
              <a:gd name="T11" fmla="*/ 14 h 55"/>
              <a:gd name="T12" fmla="*/ 178 w 191"/>
              <a:gd name="T13" fmla="*/ 14 h 55"/>
              <a:gd name="T14" fmla="*/ 178 w 191"/>
              <a:gd name="T15" fmla="*/ 41 h 55"/>
              <a:gd name="T16" fmla="*/ 13 w 191"/>
              <a:gd name="T17" fmla="*/ 41 h 55"/>
              <a:gd name="T18" fmla="*/ 13 w 191"/>
              <a:gd name="T19"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9">
            <a:extLst>
              <a:ext uri="{FF2B5EF4-FFF2-40B4-BE49-F238E27FC236}">
                <a16:creationId xmlns:a16="http://schemas.microsoft.com/office/drawing/2014/main" id="{6DCDAB67-C3EC-426E-9EE1-53B2F9C31911}"/>
              </a:ext>
            </a:extLst>
          </p:cNvPr>
          <p:cNvSpPr>
            <a:spLocks noEditPoints="1"/>
          </p:cNvSpPr>
          <p:nvPr/>
        </p:nvSpPr>
        <p:spPr bwMode="auto">
          <a:xfrm>
            <a:off x="6975475" y="4692650"/>
            <a:ext cx="392113"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60">
            <a:extLst>
              <a:ext uri="{FF2B5EF4-FFF2-40B4-BE49-F238E27FC236}">
                <a16:creationId xmlns:a16="http://schemas.microsoft.com/office/drawing/2014/main" id="{3EF0DC2A-B3B5-477A-8B20-AFD9D660AF49}"/>
              </a:ext>
            </a:extLst>
          </p:cNvPr>
          <p:cNvSpPr>
            <a:spLocks/>
          </p:cNvSpPr>
          <p:nvPr/>
        </p:nvSpPr>
        <p:spPr bwMode="auto">
          <a:xfrm>
            <a:off x="7019925" y="4865688"/>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1">
            <a:extLst>
              <a:ext uri="{FF2B5EF4-FFF2-40B4-BE49-F238E27FC236}">
                <a16:creationId xmlns:a16="http://schemas.microsoft.com/office/drawing/2014/main" id="{3E2945C4-709A-4978-AFA7-6B6B08ACEFDD}"/>
              </a:ext>
            </a:extLst>
          </p:cNvPr>
          <p:cNvSpPr>
            <a:spLocks/>
          </p:cNvSpPr>
          <p:nvPr/>
        </p:nvSpPr>
        <p:spPr bwMode="auto">
          <a:xfrm>
            <a:off x="7019925" y="4975225"/>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2">
            <a:extLst>
              <a:ext uri="{FF2B5EF4-FFF2-40B4-BE49-F238E27FC236}">
                <a16:creationId xmlns:a16="http://schemas.microsoft.com/office/drawing/2014/main" id="{B0E70169-FB55-4E07-9924-E3464C21733E}"/>
              </a:ext>
            </a:extLst>
          </p:cNvPr>
          <p:cNvSpPr>
            <a:spLocks/>
          </p:cNvSpPr>
          <p:nvPr/>
        </p:nvSpPr>
        <p:spPr bwMode="auto">
          <a:xfrm>
            <a:off x="7019925" y="5084763"/>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3">
            <a:extLst>
              <a:ext uri="{FF2B5EF4-FFF2-40B4-BE49-F238E27FC236}">
                <a16:creationId xmlns:a16="http://schemas.microsoft.com/office/drawing/2014/main" id="{B1E86C6E-BB63-43E1-9C81-C30C6D582728}"/>
              </a:ext>
            </a:extLst>
          </p:cNvPr>
          <p:cNvSpPr>
            <a:spLocks/>
          </p:cNvSpPr>
          <p:nvPr/>
        </p:nvSpPr>
        <p:spPr bwMode="auto">
          <a:xfrm>
            <a:off x="7127875" y="4865688"/>
            <a:ext cx="87313" cy="87313"/>
          </a:xfrm>
          <a:custGeom>
            <a:avLst/>
            <a:gdLst>
              <a:gd name="T0" fmla="*/ 14 w 55"/>
              <a:gd name="T1" fmla="*/ 42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2 h 55"/>
              <a:gd name="T14" fmla="*/ 41 w 55"/>
              <a:gd name="T15" fmla="*/ 42 h 55"/>
              <a:gd name="T16" fmla="*/ 14 w 55"/>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4">
            <a:extLst>
              <a:ext uri="{FF2B5EF4-FFF2-40B4-BE49-F238E27FC236}">
                <a16:creationId xmlns:a16="http://schemas.microsoft.com/office/drawing/2014/main" id="{B666CA0B-8A17-4892-88B2-21931746A81C}"/>
              </a:ext>
            </a:extLst>
          </p:cNvPr>
          <p:cNvSpPr>
            <a:spLocks/>
          </p:cNvSpPr>
          <p:nvPr/>
        </p:nvSpPr>
        <p:spPr bwMode="auto">
          <a:xfrm>
            <a:off x="7237412" y="4865688"/>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5">
            <a:extLst>
              <a:ext uri="{FF2B5EF4-FFF2-40B4-BE49-F238E27FC236}">
                <a16:creationId xmlns:a16="http://schemas.microsoft.com/office/drawing/2014/main" id="{0F34BC68-CB75-4174-8B55-97FB1B5BFC15}"/>
              </a:ext>
            </a:extLst>
          </p:cNvPr>
          <p:cNvSpPr>
            <a:spLocks/>
          </p:cNvSpPr>
          <p:nvPr/>
        </p:nvSpPr>
        <p:spPr bwMode="auto">
          <a:xfrm>
            <a:off x="7127875" y="4975225"/>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6">
            <a:extLst>
              <a:ext uri="{FF2B5EF4-FFF2-40B4-BE49-F238E27FC236}">
                <a16:creationId xmlns:a16="http://schemas.microsoft.com/office/drawing/2014/main" id="{9FDF69EA-5E31-4C03-964F-08EB1C48CEC4}"/>
              </a:ext>
            </a:extLst>
          </p:cNvPr>
          <p:cNvSpPr>
            <a:spLocks/>
          </p:cNvSpPr>
          <p:nvPr/>
        </p:nvSpPr>
        <p:spPr bwMode="auto">
          <a:xfrm>
            <a:off x="7127875" y="5084763"/>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7">
            <a:extLst>
              <a:ext uri="{FF2B5EF4-FFF2-40B4-BE49-F238E27FC236}">
                <a16:creationId xmlns:a16="http://schemas.microsoft.com/office/drawing/2014/main" id="{04081657-87B5-4FA3-8DEB-7BDAF9D2DD9D}"/>
              </a:ext>
            </a:extLst>
          </p:cNvPr>
          <p:cNvSpPr>
            <a:spLocks/>
          </p:cNvSpPr>
          <p:nvPr/>
        </p:nvSpPr>
        <p:spPr bwMode="auto">
          <a:xfrm>
            <a:off x="7237412" y="4975225"/>
            <a:ext cx="85725" cy="196850"/>
          </a:xfrm>
          <a:custGeom>
            <a:avLst/>
            <a:gdLst>
              <a:gd name="T0" fmla="*/ 13 w 54"/>
              <a:gd name="T1" fmla="*/ 110 h 124"/>
              <a:gd name="T2" fmla="*/ 13 w 54"/>
              <a:gd name="T3" fmla="*/ 83 h 124"/>
              <a:gd name="T4" fmla="*/ 13 w 54"/>
              <a:gd name="T5" fmla="*/ 0 h 124"/>
              <a:gd name="T6" fmla="*/ 0 w 54"/>
              <a:gd name="T7" fmla="*/ 0 h 124"/>
              <a:gd name="T8" fmla="*/ 0 w 54"/>
              <a:gd name="T9" fmla="*/ 124 h 124"/>
              <a:gd name="T10" fmla="*/ 54 w 54"/>
              <a:gd name="T11" fmla="*/ 124 h 124"/>
              <a:gd name="T12" fmla="*/ 54 w 54"/>
              <a:gd name="T13" fmla="*/ 110 h 124"/>
              <a:gd name="T14" fmla="*/ 41 w 54"/>
              <a:gd name="T15" fmla="*/ 110 h 124"/>
              <a:gd name="T16" fmla="*/ 13 w 54"/>
              <a:gd name="T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chemeClr val="bg1">
              <a:lumMod val="75000"/>
            </a:schemeClr>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文本框 64">
            <a:extLst>
              <a:ext uri="{FF2B5EF4-FFF2-40B4-BE49-F238E27FC236}">
                <a16:creationId xmlns:a16="http://schemas.microsoft.com/office/drawing/2014/main" id="{8F065934-59ED-4E26-AC23-D9DC8BEB54F1}"/>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图标</a:t>
            </a:r>
          </a:p>
        </p:txBody>
      </p:sp>
    </p:spTree>
    <p:extLst>
      <p:ext uri="{BB962C8B-B14F-4D97-AF65-F5344CB8AC3E}">
        <p14:creationId xmlns:p14="http://schemas.microsoft.com/office/powerpoint/2010/main" val="360056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5">
            <a:extLst>
              <a:ext uri="{FF2B5EF4-FFF2-40B4-BE49-F238E27FC236}">
                <a16:creationId xmlns:a16="http://schemas.microsoft.com/office/drawing/2014/main" id="{2DEF841D-1B40-449B-8A80-03D9E4559643}"/>
              </a:ext>
            </a:extLst>
          </p:cNvPr>
          <p:cNvSpPr>
            <a:spLocks/>
          </p:cNvSpPr>
          <p:nvPr/>
        </p:nvSpPr>
        <p:spPr bwMode="auto">
          <a:xfrm>
            <a:off x="3330576" y="1895476"/>
            <a:ext cx="109538" cy="107950"/>
          </a:xfrm>
          <a:custGeom>
            <a:avLst/>
            <a:gdLst>
              <a:gd name="T0" fmla="*/ 0 w 69"/>
              <a:gd name="T1" fmla="*/ 68 h 68"/>
              <a:gd name="T2" fmla="*/ 69 w 69"/>
              <a:gd name="T3" fmla="*/ 68 h 68"/>
              <a:gd name="T4" fmla="*/ 0 w 69"/>
              <a:gd name="T5" fmla="*/ 0 h 68"/>
              <a:gd name="T6" fmla="*/ 0 w 69"/>
              <a:gd name="T7" fmla="*/ 68 h 68"/>
            </a:gdLst>
            <a:ahLst/>
            <a:cxnLst>
              <a:cxn ang="0">
                <a:pos x="T0" y="T1"/>
              </a:cxn>
              <a:cxn ang="0">
                <a:pos x="T2" y="T3"/>
              </a:cxn>
              <a:cxn ang="0">
                <a:pos x="T4" y="T5"/>
              </a:cxn>
              <a:cxn ang="0">
                <a:pos x="T6" y="T7"/>
              </a:cxn>
            </a:cxnLst>
            <a:rect l="0" t="0" r="r" b="b"/>
            <a:pathLst>
              <a:path w="69" h="68">
                <a:moveTo>
                  <a:pt x="0" y="68"/>
                </a:moveTo>
                <a:lnTo>
                  <a:pt x="69" y="68"/>
                </a:lnTo>
                <a:lnTo>
                  <a:pt x="0" y="0"/>
                </a:lnTo>
                <a:lnTo>
                  <a:pt x="0" y="6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6">
            <a:extLst>
              <a:ext uri="{FF2B5EF4-FFF2-40B4-BE49-F238E27FC236}">
                <a16:creationId xmlns:a16="http://schemas.microsoft.com/office/drawing/2014/main" id="{A82AE05F-2132-4212-AE66-2437EB198BA7}"/>
              </a:ext>
            </a:extLst>
          </p:cNvPr>
          <p:cNvSpPr>
            <a:spLocks/>
          </p:cNvSpPr>
          <p:nvPr/>
        </p:nvSpPr>
        <p:spPr bwMode="auto">
          <a:xfrm>
            <a:off x="3092451" y="1895476"/>
            <a:ext cx="347663" cy="479425"/>
          </a:xfrm>
          <a:custGeom>
            <a:avLst/>
            <a:gdLst>
              <a:gd name="T0" fmla="*/ 136 w 219"/>
              <a:gd name="T1" fmla="*/ 68 h 302"/>
              <a:gd name="T2" fmla="*/ 136 w 219"/>
              <a:gd name="T3" fmla="*/ 0 h 302"/>
              <a:gd name="T4" fmla="*/ 95 w 219"/>
              <a:gd name="T5" fmla="*/ 0 h 302"/>
              <a:gd name="T6" fmla="*/ 82 w 219"/>
              <a:gd name="T7" fmla="*/ 0 h 302"/>
              <a:gd name="T8" fmla="*/ 61 w 219"/>
              <a:gd name="T9" fmla="*/ 0 h 302"/>
              <a:gd name="T10" fmla="*/ 0 w 219"/>
              <a:gd name="T11" fmla="*/ 0 h 302"/>
              <a:gd name="T12" fmla="*/ 0 w 219"/>
              <a:gd name="T13" fmla="*/ 302 h 302"/>
              <a:gd name="T14" fmla="*/ 219 w 219"/>
              <a:gd name="T15" fmla="*/ 302 h 302"/>
              <a:gd name="T16" fmla="*/ 219 w 219"/>
              <a:gd name="T17" fmla="*/ 285 h 302"/>
              <a:gd name="T18" fmla="*/ 219 w 219"/>
              <a:gd name="T19" fmla="*/ 247 h 302"/>
              <a:gd name="T20" fmla="*/ 219 w 219"/>
              <a:gd name="T21" fmla="*/ 233 h 302"/>
              <a:gd name="T22" fmla="*/ 219 w 219"/>
              <a:gd name="T23" fmla="*/ 82 h 302"/>
              <a:gd name="T24" fmla="*/ 136 w 219"/>
              <a:gd name="T25" fmla="*/ 82 h 302"/>
              <a:gd name="T26" fmla="*/ 136 w 219"/>
              <a:gd name="T27"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302">
                <a:moveTo>
                  <a:pt x="136" y="68"/>
                </a:moveTo>
                <a:lnTo>
                  <a:pt x="136" y="0"/>
                </a:lnTo>
                <a:lnTo>
                  <a:pt x="95" y="0"/>
                </a:lnTo>
                <a:lnTo>
                  <a:pt x="82" y="0"/>
                </a:lnTo>
                <a:lnTo>
                  <a:pt x="61" y="0"/>
                </a:lnTo>
                <a:lnTo>
                  <a:pt x="0" y="0"/>
                </a:lnTo>
                <a:lnTo>
                  <a:pt x="0" y="302"/>
                </a:lnTo>
                <a:lnTo>
                  <a:pt x="219" y="302"/>
                </a:lnTo>
                <a:lnTo>
                  <a:pt x="219" y="285"/>
                </a:lnTo>
                <a:lnTo>
                  <a:pt x="219" y="247"/>
                </a:lnTo>
                <a:lnTo>
                  <a:pt x="219" y="233"/>
                </a:lnTo>
                <a:lnTo>
                  <a:pt x="219" y="82"/>
                </a:lnTo>
                <a:lnTo>
                  <a:pt x="136" y="82"/>
                </a:lnTo>
                <a:lnTo>
                  <a:pt x="136" y="6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7">
            <a:extLst>
              <a:ext uri="{FF2B5EF4-FFF2-40B4-BE49-F238E27FC236}">
                <a16:creationId xmlns:a16="http://schemas.microsoft.com/office/drawing/2014/main" id="{7464AD02-02ED-49F6-A810-5E909357658C}"/>
              </a:ext>
            </a:extLst>
          </p:cNvPr>
          <p:cNvSpPr>
            <a:spLocks/>
          </p:cNvSpPr>
          <p:nvPr/>
        </p:nvSpPr>
        <p:spPr bwMode="auto">
          <a:xfrm>
            <a:off x="3460751" y="1808163"/>
            <a:ext cx="109538" cy="107950"/>
          </a:xfrm>
          <a:custGeom>
            <a:avLst/>
            <a:gdLst>
              <a:gd name="T0" fmla="*/ 0 w 69"/>
              <a:gd name="T1" fmla="*/ 0 h 68"/>
              <a:gd name="T2" fmla="*/ 0 w 69"/>
              <a:gd name="T3" fmla="*/ 68 h 68"/>
              <a:gd name="T4" fmla="*/ 69 w 69"/>
              <a:gd name="T5" fmla="*/ 68 h 68"/>
              <a:gd name="T6" fmla="*/ 0 w 69"/>
              <a:gd name="T7" fmla="*/ 0 h 68"/>
            </a:gdLst>
            <a:ahLst/>
            <a:cxnLst>
              <a:cxn ang="0">
                <a:pos x="T0" y="T1"/>
              </a:cxn>
              <a:cxn ang="0">
                <a:pos x="T2" y="T3"/>
              </a:cxn>
              <a:cxn ang="0">
                <a:pos x="T4" y="T5"/>
              </a:cxn>
              <a:cxn ang="0">
                <a:pos x="T6" y="T7"/>
              </a:cxn>
            </a:cxnLst>
            <a:rect l="0" t="0" r="r" b="b"/>
            <a:pathLst>
              <a:path w="69" h="68">
                <a:moveTo>
                  <a:pt x="0" y="0"/>
                </a:moveTo>
                <a:lnTo>
                  <a:pt x="0" y="68"/>
                </a:lnTo>
                <a:lnTo>
                  <a:pt x="69" y="68"/>
                </a:ln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3353C709-F5B4-49BC-9259-3F3C4228D87E}"/>
              </a:ext>
            </a:extLst>
          </p:cNvPr>
          <p:cNvSpPr>
            <a:spLocks/>
          </p:cNvSpPr>
          <p:nvPr/>
        </p:nvSpPr>
        <p:spPr bwMode="auto">
          <a:xfrm>
            <a:off x="3222626" y="1808163"/>
            <a:ext cx="347663" cy="479425"/>
          </a:xfrm>
          <a:custGeom>
            <a:avLst/>
            <a:gdLst>
              <a:gd name="T0" fmla="*/ 137 w 219"/>
              <a:gd name="T1" fmla="*/ 68 h 302"/>
              <a:gd name="T2" fmla="*/ 137 w 219"/>
              <a:gd name="T3" fmla="*/ 0 h 302"/>
              <a:gd name="T4" fmla="*/ 96 w 219"/>
              <a:gd name="T5" fmla="*/ 0 h 302"/>
              <a:gd name="T6" fmla="*/ 82 w 219"/>
              <a:gd name="T7" fmla="*/ 0 h 302"/>
              <a:gd name="T8" fmla="*/ 61 w 219"/>
              <a:gd name="T9" fmla="*/ 0 h 302"/>
              <a:gd name="T10" fmla="*/ 0 w 219"/>
              <a:gd name="T11" fmla="*/ 0 h 302"/>
              <a:gd name="T12" fmla="*/ 0 w 219"/>
              <a:gd name="T13" fmla="*/ 41 h 302"/>
              <a:gd name="T14" fmla="*/ 13 w 219"/>
              <a:gd name="T15" fmla="*/ 41 h 302"/>
              <a:gd name="T16" fmla="*/ 68 w 219"/>
              <a:gd name="T17" fmla="*/ 41 h 302"/>
              <a:gd name="T18" fmla="*/ 75 w 219"/>
              <a:gd name="T19" fmla="*/ 41 h 302"/>
              <a:gd name="T20" fmla="*/ 78 w 219"/>
              <a:gd name="T21" fmla="*/ 44 h 302"/>
              <a:gd name="T22" fmla="*/ 147 w 219"/>
              <a:gd name="T23" fmla="*/ 113 h 302"/>
              <a:gd name="T24" fmla="*/ 150 w 219"/>
              <a:gd name="T25" fmla="*/ 118 h 302"/>
              <a:gd name="T26" fmla="*/ 150 w 219"/>
              <a:gd name="T27" fmla="*/ 123 h 302"/>
              <a:gd name="T28" fmla="*/ 150 w 219"/>
              <a:gd name="T29" fmla="*/ 288 h 302"/>
              <a:gd name="T30" fmla="*/ 150 w 219"/>
              <a:gd name="T31" fmla="*/ 302 h 302"/>
              <a:gd name="T32" fmla="*/ 219 w 219"/>
              <a:gd name="T33" fmla="*/ 302 h 302"/>
              <a:gd name="T34" fmla="*/ 219 w 219"/>
              <a:gd name="T35" fmla="*/ 285 h 302"/>
              <a:gd name="T36" fmla="*/ 219 w 219"/>
              <a:gd name="T37" fmla="*/ 247 h 302"/>
              <a:gd name="T38" fmla="*/ 219 w 219"/>
              <a:gd name="T39" fmla="*/ 233 h 302"/>
              <a:gd name="T40" fmla="*/ 219 w 219"/>
              <a:gd name="T41" fmla="*/ 82 h 302"/>
              <a:gd name="T42" fmla="*/ 137 w 219"/>
              <a:gd name="T43" fmla="*/ 82 h 302"/>
              <a:gd name="T44" fmla="*/ 137 w 219"/>
              <a:gd name="T45"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9" h="302">
                <a:moveTo>
                  <a:pt x="137" y="68"/>
                </a:moveTo>
                <a:lnTo>
                  <a:pt x="137" y="0"/>
                </a:lnTo>
                <a:lnTo>
                  <a:pt x="96" y="0"/>
                </a:lnTo>
                <a:lnTo>
                  <a:pt x="82" y="0"/>
                </a:lnTo>
                <a:lnTo>
                  <a:pt x="61" y="0"/>
                </a:lnTo>
                <a:lnTo>
                  <a:pt x="0" y="0"/>
                </a:lnTo>
                <a:lnTo>
                  <a:pt x="0" y="41"/>
                </a:lnTo>
                <a:lnTo>
                  <a:pt x="13" y="41"/>
                </a:lnTo>
                <a:lnTo>
                  <a:pt x="68" y="41"/>
                </a:lnTo>
                <a:lnTo>
                  <a:pt x="75" y="41"/>
                </a:lnTo>
                <a:lnTo>
                  <a:pt x="78" y="44"/>
                </a:lnTo>
                <a:lnTo>
                  <a:pt x="147" y="113"/>
                </a:lnTo>
                <a:lnTo>
                  <a:pt x="150" y="118"/>
                </a:lnTo>
                <a:lnTo>
                  <a:pt x="150" y="123"/>
                </a:lnTo>
                <a:lnTo>
                  <a:pt x="150" y="288"/>
                </a:lnTo>
                <a:lnTo>
                  <a:pt x="150" y="302"/>
                </a:lnTo>
                <a:lnTo>
                  <a:pt x="219" y="302"/>
                </a:lnTo>
                <a:lnTo>
                  <a:pt x="219" y="285"/>
                </a:lnTo>
                <a:lnTo>
                  <a:pt x="219" y="247"/>
                </a:lnTo>
                <a:lnTo>
                  <a:pt x="219" y="233"/>
                </a:lnTo>
                <a:lnTo>
                  <a:pt x="219" y="82"/>
                </a:lnTo>
                <a:lnTo>
                  <a:pt x="137" y="82"/>
                </a:lnTo>
                <a:lnTo>
                  <a:pt x="137" y="6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9">
            <a:extLst>
              <a:ext uri="{FF2B5EF4-FFF2-40B4-BE49-F238E27FC236}">
                <a16:creationId xmlns:a16="http://schemas.microsoft.com/office/drawing/2014/main" id="{60566C77-10D2-4E15-89D1-E20AA144355F}"/>
              </a:ext>
            </a:extLst>
          </p:cNvPr>
          <p:cNvSpPr>
            <a:spLocks/>
          </p:cNvSpPr>
          <p:nvPr/>
        </p:nvSpPr>
        <p:spPr bwMode="auto">
          <a:xfrm>
            <a:off x="4081463" y="1884363"/>
            <a:ext cx="433388" cy="414338"/>
          </a:xfrm>
          <a:custGeom>
            <a:avLst/>
            <a:gdLst>
              <a:gd name="T0" fmla="*/ 143 w 273"/>
              <a:gd name="T1" fmla="*/ 0 h 261"/>
              <a:gd name="T2" fmla="*/ 143 w 273"/>
              <a:gd name="T3" fmla="*/ 149 h 261"/>
              <a:gd name="T4" fmla="*/ 196 w 273"/>
              <a:gd name="T5" fmla="*/ 96 h 261"/>
              <a:gd name="T6" fmla="*/ 207 w 273"/>
              <a:gd name="T7" fmla="*/ 104 h 261"/>
              <a:gd name="T8" fmla="*/ 136 w 273"/>
              <a:gd name="T9" fmla="*/ 175 h 261"/>
              <a:gd name="T10" fmla="*/ 68 w 273"/>
              <a:gd name="T11" fmla="*/ 104 h 261"/>
              <a:gd name="T12" fmla="*/ 77 w 273"/>
              <a:gd name="T13" fmla="*/ 96 h 261"/>
              <a:gd name="T14" fmla="*/ 130 w 273"/>
              <a:gd name="T15" fmla="*/ 149 h 261"/>
              <a:gd name="T16" fmla="*/ 130 w 273"/>
              <a:gd name="T17" fmla="*/ 0 h 261"/>
              <a:gd name="T18" fmla="*/ 0 w 273"/>
              <a:gd name="T19" fmla="*/ 0 h 261"/>
              <a:gd name="T20" fmla="*/ 0 w 273"/>
              <a:gd name="T21" fmla="*/ 261 h 261"/>
              <a:gd name="T22" fmla="*/ 273 w 273"/>
              <a:gd name="T23" fmla="*/ 261 h 261"/>
              <a:gd name="T24" fmla="*/ 273 w 273"/>
              <a:gd name="T25" fmla="*/ 0 h 261"/>
              <a:gd name="T26" fmla="*/ 143 w 273"/>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0"/>
                </a:moveTo>
                <a:lnTo>
                  <a:pt x="143" y="149"/>
                </a:lnTo>
                <a:lnTo>
                  <a:pt x="196" y="96"/>
                </a:lnTo>
                <a:lnTo>
                  <a:pt x="207" y="104"/>
                </a:lnTo>
                <a:lnTo>
                  <a:pt x="136" y="175"/>
                </a:lnTo>
                <a:lnTo>
                  <a:pt x="68" y="104"/>
                </a:lnTo>
                <a:lnTo>
                  <a:pt x="77" y="96"/>
                </a:lnTo>
                <a:lnTo>
                  <a:pt x="130" y="149"/>
                </a:lnTo>
                <a:lnTo>
                  <a:pt x="130" y="0"/>
                </a:lnTo>
                <a:lnTo>
                  <a:pt x="0" y="0"/>
                </a:lnTo>
                <a:lnTo>
                  <a:pt x="0" y="261"/>
                </a:lnTo>
                <a:lnTo>
                  <a:pt x="273" y="261"/>
                </a:lnTo>
                <a:lnTo>
                  <a:pt x="273" y="0"/>
                </a:lnTo>
                <a:lnTo>
                  <a:pt x="143"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0">
            <a:extLst>
              <a:ext uri="{FF2B5EF4-FFF2-40B4-BE49-F238E27FC236}">
                <a16:creationId xmlns:a16="http://schemas.microsoft.com/office/drawing/2014/main" id="{F9E3D010-7225-4978-BAC0-F72813DE1C8F}"/>
              </a:ext>
            </a:extLst>
          </p:cNvPr>
          <p:cNvSpPr>
            <a:spLocks/>
          </p:cNvSpPr>
          <p:nvPr/>
        </p:nvSpPr>
        <p:spPr bwMode="auto">
          <a:xfrm>
            <a:off x="5070476" y="1884363"/>
            <a:ext cx="433388" cy="414338"/>
          </a:xfrm>
          <a:custGeom>
            <a:avLst/>
            <a:gdLst>
              <a:gd name="T0" fmla="*/ 143 w 273"/>
              <a:gd name="T1" fmla="*/ 261 h 261"/>
              <a:gd name="T2" fmla="*/ 143 w 273"/>
              <a:gd name="T3" fmla="*/ 111 h 261"/>
              <a:gd name="T4" fmla="*/ 196 w 273"/>
              <a:gd name="T5" fmla="*/ 164 h 261"/>
              <a:gd name="T6" fmla="*/ 207 w 273"/>
              <a:gd name="T7" fmla="*/ 156 h 261"/>
              <a:gd name="T8" fmla="*/ 136 w 273"/>
              <a:gd name="T9" fmla="*/ 86 h 261"/>
              <a:gd name="T10" fmla="*/ 68 w 273"/>
              <a:gd name="T11" fmla="*/ 156 h 261"/>
              <a:gd name="T12" fmla="*/ 77 w 273"/>
              <a:gd name="T13" fmla="*/ 164 h 261"/>
              <a:gd name="T14" fmla="*/ 130 w 273"/>
              <a:gd name="T15" fmla="*/ 111 h 261"/>
              <a:gd name="T16" fmla="*/ 130 w 273"/>
              <a:gd name="T17" fmla="*/ 261 h 261"/>
              <a:gd name="T18" fmla="*/ 0 w 273"/>
              <a:gd name="T19" fmla="*/ 261 h 261"/>
              <a:gd name="T20" fmla="*/ 0 w 273"/>
              <a:gd name="T21" fmla="*/ 0 h 261"/>
              <a:gd name="T22" fmla="*/ 273 w 273"/>
              <a:gd name="T23" fmla="*/ 0 h 261"/>
              <a:gd name="T24" fmla="*/ 273 w 273"/>
              <a:gd name="T25" fmla="*/ 261 h 261"/>
              <a:gd name="T26" fmla="*/ 143 w 273"/>
              <a:gd name="T2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261"/>
                </a:moveTo>
                <a:lnTo>
                  <a:pt x="143" y="111"/>
                </a:lnTo>
                <a:lnTo>
                  <a:pt x="196" y="164"/>
                </a:lnTo>
                <a:lnTo>
                  <a:pt x="207" y="156"/>
                </a:lnTo>
                <a:lnTo>
                  <a:pt x="136" y="86"/>
                </a:lnTo>
                <a:lnTo>
                  <a:pt x="68" y="156"/>
                </a:lnTo>
                <a:lnTo>
                  <a:pt x="77" y="164"/>
                </a:lnTo>
                <a:lnTo>
                  <a:pt x="130" y="111"/>
                </a:lnTo>
                <a:lnTo>
                  <a:pt x="130" y="261"/>
                </a:lnTo>
                <a:lnTo>
                  <a:pt x="0" y="261"/>
                </a:lnTo>
                <a:lnTo>
                  <a:pt x="0" y="0"/>
                </a:lnTo>
                <a:lnTo>
                  <a:pt x="273" y="0"/>
                </a:lnTo>
                <a:lnTo>
                  <a:pt x="273" y="261"/>
                </a:lnTo>
                <a:lnTo>
                  <a:pt x="143" y="261"/>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1">
            <a:extLst>
              <a:ext uri="{FF2B5EF4-FFF2-40B4-BE49-F238E27FC236}">
                <a16:creationId xmlns:a16="http://schemas.microsoft.com/office/drawing/2014/main" id="{392AEBF8-9EF0-4492-B572-D13E64DF7DAB}"/>
              </a:ext>
            </a:extLst>
          </p:cNvPr>
          <p:cNvSpPr>
            <a:spLocks/>
          </p:cNvSpPr>
          <p:nvPr/>
        </p:nvSpPr>
        <p:spPr bwMode="auto">
          <a:xfrm>
            <a:off x="7920038" y="2790826"/>
            <a:ext cx="587375" cy="555625"/>
          </a:xfrm>
          <a:custGeom>
            <a:avLst/>
            <a:gdLst>
              <a:gd name="T0" fmla="*/ 185 w 370"/>
              <a:gd name="T1" fmla="*/ 0 h 350"/>
              <a:gd name="T2" fmla="*/ 227 w 370"/>
              <a:gd name="T3" fmla="*/ 134 h 350"/>
              <a:gd name="T4" fmla="*/ 370 w 370"/>
              <a:gd name="T5" fmla="*/ 134 h 350"/>
              <a:gd name="T6" fmla="*/ 255 w 370"/>
              <a:gd name="T7" fmla="*/ 217 h 350"/>
              <a:gd name="T8" fmla="*/ 299 w 370"/>
              <a:gd name="T9" fmla="*/ 350 h 350"/>
              <a:gd name="T10" fmla="*/ 185 w 370"/>
              <a:gd name="T11" fmla="*/ 268 h 350"/>
              <a:gd name="T12" fmla="*/ 70 w 370"/>
              <a:gd name="T13" fmla="*/ 350 h 350"/>
              <a:gd name="T14" fmla="*/ 114 w 370"/>
              <a:gd name="T15" fmla="*/ 217 h 350"/>
              <a:gd name="T16" fmla="*/ 0 w 370"/>
              <a:gd name="T17" fmla="*/ 134 h 350"/>
              <a:gd name="T18" fmla="*/ 142 w 370"/>
              <a:gd name="T19" fmla="*/ 134 h 350"/>
              <a:gd name="T20" fmla="*/ 185 w 370"/>
              <a:gd name="T21"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2">
            <a:extLst>
              <a:ext uri="{FF2B5EF4-FFF2-40B4-BE49-F238E27FC236}">
                <a16:creationId xmlns:a16="http://schemas.microsoft.com/office/drawing/2014/main" id="{DB8B1EF4-8793-44F6-B8B6-75FD0B83DB12}"/>
              </a:ext>
            </a:extLst>
          </p:cNvPr>
          <p:cNvSpPr>
            <a:spLocks noEditPoints="1"/>
          </p:cNvSpPr>
          <p:nvPr/>
        </p:nvSpPr>
        <p:spPr bwMode="auto">
          <a:xfrm>
            <a:off x="5927726" y="2873376"/>
            <a:ext cx="652463" cy="392113"/>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20 h 144"/>
              <a:gd name="T12" fmla="*/ 72 w 240"/>
              <a:gd name="T13" fmla="*/ 72 h 144"/>
              <a:gd name="T14" fmla="*/ 120 w 240"/>
              <a:gd name="T15" fmla="*/ 24 h 144"/>
              <a:gd name="T16" fmla="*/ 168 w 240"/>
              <a:gd name="T17" fmla="*/ 72 h 144"/>
              <a:gd name="T18" fmla="*/ 120 w 240"/>
              <a:gd name="T19"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7"/>
                  <a:pt x="0" y="72"/>
                </a:cubicBezTo>
                <a:cubicBezTo>
                  <a:pt x="37" y="110"/>
                  <a:pt x="67" y="144"/>
                  <a:pt x="120" y="144"/>
                </a:cubicBezTo>
                <a:cubicBezTo>
                  <a:pt x="174" y="144"/>
                  <a:pt x="213" y="101"/>
                  <a:pt x="240" y="73"/>
                </a:cubicBezTo>
                <a:cubicBezTo>
                  <a:pt x="213" y="40"/>
                  <a:pt x="173" y="0"/>
                  <a:pt x="120" y="0"/>
                </a:cubicBezTo>
                <a:close/>
                <a:moveTo>
                  <a:pt x="120" y="120"/>
                </a:moveTo>
                <a:cubicBezTo>
                  <a:pt x="94" y="120"/>
                  <a:pt x="72" y="98"/>
                  <a:pt x="72" y="72"/>
                </a:cubicBezTo>
                <a:cubicBezTo>
                  <a:pt x="72" y="46"/>
                  <a:pt x="94" y="24"/>
                  <a:pt x="120" y="24"/>
                </a:cubicBezTo>
                <a:cubicBezTo>
                  <a:pt x="147" y="24"/>
                  <a:pt x="168" y="46"/>
                  <a:pt x="168" y="72"/>
                </a:cubicBezTo>
                <a:cubicBezTo>
                  <a:pt x="168" y="98"/>
                  <a:pt x="147" y="120"/>
                  <a:pt x="120" y="12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Oval 13">
            <a:extLst>
              <a:ext uri="{FF2B5EF4-FFF2-40B4-BE49-F238E27FC236}">
                <a16:creationId xmlns:a16="http://schemas.microsoft.com/office/drawing/2014/main" id="{004A15BC-D3A3-4A56-A1D1-31B95296B02A}"/>
              </a:ext>
            </a:extLst>
          </p:cNvPr>
          <p:cNvSpPr>
            <a:spLocks noChangeArrowheads="1"/>
          </p:cNvSpPr>
          <p:nvPr/>
        </p:nvSpPr>
        <p:spPr bwMode="auto">
          <a:xfrm>
            <a:off x="6178551" y="2992438"/>
            <a:ext cx="152400" cy="152400"/>
          </a:xfrm>
          <a:prstGeom prst="ellipse">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8D062237-5ECD-4128-986B-130639C092D4}"/>
              </a:ext>
            </a:extLst>
          </p:cNvPr>
          <p:cNvSpPr>
            <a:spLocks noEditPoints="1"/>
          </p:cNvSpPr>
          <p:nvPr/>
        </p:nvSpPr>
        <p:spPr bwMode="auto">
          <a:xfrm>
            <a:off x="2085976" y="2809876"/>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5">
            <a:extLst>
              <a:ext uri="{FF2B5EF4-FFF2-40B4-BE49-F238E27FC236}">
                <a16:creationId xmlns:a16="http://schemas.microsoft.com/office/drawing/2014/main" id="{2C761335-3CAB-4170-97E9-83435A7E090D}"/>
              </a:ext>
            </a:extLst>
          </p:cNvPr>
          <p:cNvSpPr>
            <a:spLocks noEditPoints="1"/>
          </p:cNvSpPr>
          <p:nvPr/>
        </p:nvSpPr>
        <p:spPr bwMode="auto">
          <a:xfrm>
            <a:off x="7026276" y="4794251"/>
            <a:ext cx="390525"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48 w 144"/>
              <a:gd name="T19" fmla="*/ 168 h 192"/>
              <a:gd name="T20" fmla="*/ 24 w 144"/>
              <a:gd name="T21" fmla="*/ 168 h 192"/>
              <a:gd name="T22" fmla="*/ 24 w 144"/>
              <a:gd name="T23" fmla="*/ 144 h 192"/>
              <a:gd name="T24" fmla="*/ 48 w 144"/>
              <a:gd name="T25" fmla="*/ 144 h 192"/>
              <a:gd name="T26" fmla="*/ 48 w 144"/>
              <a:gd name="T27" fmla="*/ 168 h 192"/>
              <a:gd name="T28" fmla="*/ 48 w 144"/>
              <a:gd name="T29" fmla="*/ 132 h 192"/>
              <a:gd name="T30" fmla="*/ 24 w 144"/>
              <a:gd name="T31" fmla="*/ 132 h 192"/>
              <a:gd name="T32" fmla="*/ 24 w 144"/>
              <a:gd name="T33" fmla="*/ 108 h 192"/>
              <a:gd name="T34" fmla="*/ 48 w 144"/>
              <a:gd name="T35" fmla="*/ 108 h 192"/>
              <a:gd name="T36" fmla="*/ 48 w 144"/>
              <a:gd name="T37" fmla="*/ 132 h 192"/>
              <a:gd name="T38" fmla="*/ 48 w 144"/>
              <a:gd name="T39" fmla="*/ 96 h 192"/>
              <a:gd name="T40" fmla="*/ 24 w 144"/>
              <a:gd name="T41" fmla="*/ 96 h 192"/>
              <a:gd name="T42" fmla="*/ 24 w 144"/>
              <a:gd name="T43" fmla="*/ 72 h 192"/>
              <a:gd name="T44" fmla="*/ 48 w 144"/>
              <a:gd name="T45" fmla="*/ 72 h 192"/>
              <a:gd name="T46" fmla="*/ 48 w 144"/>
              <a:gd name="T47" fmla="*/ 96 h 192"/>
              <a:gd name="T48" fmla="*/ 84 w 144"/>
              <a:gd name="T49" fmla="*/ 168 h 192"/>
              <a:gd name="T50" fmla="*/ 60 w 144"/>
              <a:gd name="T51" fmla="*/ 168 h 192"/>
              <a:gd name="T52" fmla="*/ 60 w 144"/>
              <a:gd name="T53" fmla="*/ 144 h 192"/>
              <a:gd name="T54" fmla="*/ 84 w 144"/>
              <a:gd name="T55" fmla="*/ 144 h 192"/>
              <a:gd name="T56" fmla="*/ 84 w 144"/>
              <a:gd name="T57" fmla="*/ 168 h 192"/>
              <a:gd name="T58" fmla="*/ 84 w 144"/>
              <a:gd name="T59" fmla="*/ 132 h 192"/>
              <a:gd name="T60" fmla="*/ 60 w 144"/>
              <a:gd name="T61" fmla="*/ 132 h 192"/>
              <a:gd name="T62" fmla="*/ 60 w 144"/>
              <a:gd name="T63" fmla="*/ 108 h 192"/>
              <a:gd name="T64" fmla="*/ 84 w 144"/>
              <a:gd name="T65" fmla="*/ 108 h 192"/>
              <a:gd name="T66" fmla="*/ 84 w 144"/>
              <a:gd name="T67" fmla="*/ 132 h 192"/>
              <a:gd name="T68" fmla="*/ 84 w 144"/>
              <a:gd name="T69" fmla="*/ 96 h 192"/>
              <a:gd name="T70" fmla="*/ 60 w 144"/>
              <a:gd name="T71" fmla="*/ 96 h 192"/>
              <a:gd name="T72" fmla="*/ 60 w 144"/>
              <a:gd name="T73" fmla="*/ 72 h 192"/>
              <a:gd name="T74" fmla="*/ 84 w 144"/>
              <a:gd name="T75" fmla="*/ 72 h 192"/>
              <a:gd name="T76" fmla="*/ 84 w 144"/>
              <a:gd name="T77" fmla="*/ 96 h 192"/>
              <a:gd name="T78" fmla="*/ 120 w 144"/>
              <a:gd name="T79" fmla="*/ 168 h 192"/>
              <a:gd name="T80" fmla="*/ 96 w 144"/>
              <a:gd name="T81" fmla="*/ 168 h 192"/>
              <a:gd name="T82" fmla="*/ 96 w 144"/>
              <a:gd name="T83" fmla="*/ 108 h 192"/>
              <a:gd name="T84" fmla="*/ 120 w 144"/>
              <a:gd name="T85" fmla="*/ 108 h 192"/>
              <a:gd name="T86" fmla="*/ 120 w 144"/>
              <a:gd name="T87" fmla="*/ 168 h 192"/>
              <a:gd name="T88" fmla="*/ 120 w 144"/>
              <a:gd name="T89" fmla="*/ 96 h 192"/>
              <a:gd name="T90" fmla="*/ 96 w 144"/>
              <a:gd name="T91" fmla="*/ 96 h 192"/>
              <a:gd name="T92" fmla="*/ 96 w 144"/>
              <a:gd name="T93" fmla="*/ 72 h 192"/>
              <a:gd name="T94" fmla="*/ 120 w 144"/>
              <a:gd name="T95" fmla="*/ 72 h 192"/>
              <a:gd name="T96" fmla="*/ 120 w 144"/>
              <a:gd name="T97" fmla="*/ 96 h 192"/>
              <a:gd name="T98" fmla="*/ 120 w 144"/>
              <a:gd name="T99" fmla="*/ 52 h 192"/>
              <a:gd name="T100" fmla="*/ 24 w 144"/>
              <a:gd name="T101" fmla="*/ 52 h 192"/>
              <a:gd name="T102" fmla="*/ 24 w 144"/>
              <a:gd name="T103" fmla="*/ 28 h 192"/>
              <a:gd name="T104" fmla="*/ 120 w 144"/>
              <a:gd name="T105" fmla="*/ 28 h 192"/>
              <a:gd name="T106" fmla="*/ 120 w 144"/>
              <a:gd name="T107" fmla="*/ 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92">
                <a:moveTo>
                  <a:pt x="128" y="0"/>
                </a:moveTo>
                <a:cubicBezTo>
                  <a:pt x="16" y="0"/>
                  <a:pt x="16" y="0"/>
                  <a:pt x="16" y="0"/>
                </a:cubicBezTo>
                <a:cubicBezTo>
                  <a:pt x="8" y="0"/>
                  <a:pt x="0" y="7"/>
                  <a:pt x="0" y="16"/>
                </a:cubicBezTo>
                <a:cubicBezTo>
                  <a:pt x="0" y="176"/>
                  <a:pt x="0" y="176"/>
                  <a:pt x="0" y="176"/>
                </a:cubicBezTo>
                <a:cubicBezTo>
                  <a:pt x="0" y="185"/>
                  <a:pt x="8" y="192"/>
                  <a:pt x="16" y="192"/>
                </a:cubicBezTo>
                <a:cubicBezTo>
                  <a:pt x="128" y="192"/>
                  <a:pt x="128" y="192"/>
                  <a:pt x="128" y="192"/>
                </a:cubicBezTo>
                <a:cubicBezTo>
                  <a:pt x="137" y="192"/>
                  <a:pt x="144" y="185"/>
                  <a:pt x="144" y="176"/>
                </a:cubicBezTo>
                <a:cubicBezTo>
                  <a:pt x="144" y="16"/>
                  <a:pt x="144" y="16"/>
                  <a:pt x="144" y="16"/>
                </a:cubicBezTo>
                <a:cubicBezTo>
                  <a:pt x="144" y="7"/>
                  <a:pt x="137" y="0"/>
                  <a:pt x="128" y="0"/>
                </a:cubicBezTo>
                <a:close/>
                <a:moveTo>
                  <a:pt x="48" y="168"/>
                </a:moveTo>
                <a:cubicBezTo>
                  <a:pt x="24" y="168"/>
                  <a:pt x="24" y="168"/>
                  <a:pt x="24" y="168"/>
                </a:cubicBezTo>
                <a:cubicBezTo>
                  <a:pt x="24" y="144"/>
                  <a:pt x="24" y="144"/>
                  <a:pt x="24" y="144"/>
                </a:cubicBezTo>
                <a:cubicBezTo>
                  <a:pt x="48" y="144"/>
                  <a:pt x="48" y="144"/>
                  <a:pt x="48" y="144"/>
                </a:cubicBezTo>
                <a:lnTo>
                  <a:pt x="48" y="168"/>
                </a:lnTo>
                <a:close/>
                <a:moveTo>
                  <a:pt x="48" y="132"/>
                </a:moveTo>
                <a:cubicBezTo>
                  <a:pt x="24" y="132"/>
                  <a:pt x="24" y="132"/>
                  <a:pt x="24" y="132"/>
                </a:cubicBezTo>
                <a:cubicBezTo>
                  <a:pt x="24" y="108"/>
                  <a:pt x="24" y="108"/>
                  <a:pt x="24" y="108"/>
                </a:cubicBezTo>
                <a:cubicBezTo>
                  <a:pt x="48" y="108"/>
                  <a:pt x="48" y="108"/>
                  <a:pt x="48" y="108"/>
                </a:cubicBezTo>
                <a:lnTo>
                  <a:pt x="48" y="132"/>
                </a:lnTo>
                <a:close/>
                <a:moveTo>
                  <a:pt x="48" y="96"/>
                </a:moveTo>
                <a:cubicBezTo>
                  <a:pt x="24" y="96"/>
                  <a:pt x="24" y="96"/>
                  <a:pt x="24" y="96"/>
                </a:cubicBezTo>
                <a:cubicBezTo>
                  <a:pt x="24" y="72"/>
                  <a:pt x="24" y="72"/>
                  <a:pt x="24" y="72"/>
                </a:cubicBezTo>
                <a:cubicBezTo>
                  <a:pt x="48" y="72"/>
                  <a:pt x="48" y="72"/>
                  <a:pt x="48" y="72"/>
                </a:cubicBezTo>
                <a:lnTo>
                  <a:pt x="48" y="96"/>
                </a:lnTo>
                <a:close/>
                <a:moveTo>
                  <a:pt x="84" y="168"/>
                </a:moveTo>
                <a:cubicBezTo>
                  <a:pt x="60" y="168"/>
                  <a:pt x="60" y="168"/>
                  <a:pt x="60" y="168"/>
                </a:cubicBezTo>
                <a:cubicBezTo>
                  <a:pt x="60" y="144"/>
                  <a:pt x="60" y="144"/>
                  <a:pt x="60" y="144"/>
                </a:cubicBezTo>
                <a:cubicBezTo>
                  <a:pt x="84" y="144"/>
                  <a:pt x="84" y="144"/>
                  <a:pt x="84" y="144"/>
                </a:cubicBezTo>
                <a:lnTo>
                  <a:pt x="84" y="168"/>
                </a:lnTo>
                <a:close/>
                <a:moveTo>
                  <a:pt x="84" y="132"/>
                </a:moveTo>
                <a:cubicBezTo>
                  <a:pt x="60" y="132"/>
                  <a:pt x="60" y="132"/>
                  <a:pt x="60" y="132"/>
                </a:cubicBezTo>
                <a:cubicBezTo>
                  <a:pt x="60" y="108"/>
                  <a:pt x="60" y="108"/>
                  <a:pt x="60" y="108"/>
                </a:cubicBezTo>
                <a:cubicBezTo>
                  <a:pt x="84" y="108"/>
                  <a:pt x="84" y="108"/>
                  <a:pt x="84" y="108"/>
                </a:cubicBezTo>
                <a:lnTo>
                  <a:pt x="84" y="132"/>
                </a:lnTo>
                <a:close/>
                <a:moveTo>
                  <a:pt x="84" y="96"/>
                </a:moveTo>
                <a:cubicBezTo>
                  <a:pt x="60" y="96"/>
                  <a:pt x="60" y="96"/>
                  <a:pt x="60" y="96"/>
                </a:cubicBezTo>
                <a:cubicBezTo>
                  <a:pt x="60" y="72"/>
                  <a:pt x="60" y="72"/>
                  <a:pt x="60" y="72"/>
                </a:cubicBezTo>
                <a:cubicBezTo>
                  <a:pt x="84" y="72"/>
                  <a:pt x="84" y="72"/>
                  <a:pt x="84" y="72"/>
                </a:cubicBezTo>
                <a:lnTo>
                  <a:pt x="84" y="96"/>
                </a:lnTo>
                <a:close/>
                <a:moveTo>
                  <a:pt x="120" y="168"/>
                </a:moveTo>
                <a:cubicBezTo>
                  <a:pt x="96" y="168"/>
                  <a:pt x="96" y="168"/>
                  <a:pt x="96" y="168"/>
                </a:cubicBezTo>
                <a:cubicBezTo>
                  <a:pt x="96" y="108"/>
                  <a:pt x="96" y="108"/>
                  <a:pt x="96" y="108"/>
                </a:cubicBezTo>
                <a:cubicBezTo>
                  <a:pt x="120" y="108"/>
                  <a:pt x="120" y="108"/>
                  <a:pt x="120" y="108"/>
                </a:cubicBezTo>
                <a:lnTo>
                  <a:pt x="120" y="168"/>
                </a:lnTo>
                <a:close/>
                <a:moveTo>
                  <a:pt x="120" y="96"/>
                </a:moveTo>
                <a:cubicBezTo>
                  <a:pt x="96" y="96"/>
                  <a:pt x="96" y="96"/>
                  <a:pt x="96" y="96"/>
                </a:cubicBezTo>
                <a:cubicBezTo>
                  <a:pt x="96" y="72"/>
                  <a:pt x="96" y="72"/>
                  <a:pt x="96" y="72"/>
                </a:cubicBezTo>
                <a:cubicBezTo>
                  <a:pt x="120" y="72"/>
                  <a:pt x="120" y="72"/>
                  <a:pt x="120" y="72"/>
                </a:cubicBezTo>
                <a:lnTo>
                  <a:pt x="120" y="96"/>
                </a:lnTo>
                <a:close/>
                <a:moveTo>
                  <a:pt x="120" y="52"/>
                </a:moveTo>
                <a:cubicBezTo>
                  <a:pt x="24" y="52"/>
                  <a:pt x="24" y="52"/>
                  <a:pt x="24" y="52"/>
                </a:cubicBezTo>
                <a:cubicBezTo>
                  <a:pt x="24" y="28"/>
                  <a:pt x="24" y="28"/>
                  <a:pt x="24" y="28"/>
                </a:cubicBezTo>
                <a:cubicBezTo>
                  <a:pt x="120" y="28"/>
                  <a:pt x="120" y="28"/>
                  <a:pt x="120" y="28"/>
                </a:cubicBezTo>
                <a:lnTo>
                  <a:pt x="120" y="5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6">
            <a:extLst>
              <a:ext uri="{FF2B5EF4-FFF2-40B4-BE49-F238E27FC236}">
                <a16:creationId xmlns:a16="http://schemas.microsoft.com/office/drawing/2014/main" id="{2F803FE6-9230-4F55-A128-9AD62500EFB4}"/>
              </a:ext>
            </a:extLst>
          </p:cNvPr>
          <p:cNvSpPr>
            <a:spLocks noEditPoints="1"/>
          </p:cNvSpPr>
          <p:nvPr/>
        </p:nvSpPr>
        <p:spPr bwMode="auto">
          <a:xfrm>
            <a:off x="2070101" y="3779838"/>
            <a:ext cx="542925" cy="546100"/>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7">
            <a:extLst>
              <a:ext uri="{FF2B5EF4-FFF2-40B4-BE49-F238E27FC236}">
                <a16:creationId xmlns:a16="http://schemas.microsoft.com/office/drawing/2014/main" id="{06FCD53C-F46A-4C4A-8FE7-BC290BDC798D}"/>
              </a:ext>
            </a:extLst>
          </p:cNvPr>
          <p:cNvSpPr>
            <a:spLocks/>
          </p:cNvSpPr>
          <p:nvPr/>
        </p:nvSpPr>
        <p:spPr bwMode="auto">
          <a:xfrm>
            <a:off x="2352676" y="3941763"/>
            <a:ext cx="90488" cy="100013"/>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8">
            <a:extLst>
              <a:ext uri="{FF2B5EF4-FFF2-40B4-BE49-F238E27FC236}">
                <a16:creationId xmlns:a16="http://schemas.microsoft.com/office/drawing/2014/main" id="{FB3C0D0A-0EE3-47F5-9A0C-039572201417}"/>
              </a:ext>
            </a:extLst>
          </p:cNvPr>
          <p:cNvSpPr>
            <a:spLocks/>
          </p:cNvSpPr>
          <p:nvPr/>
        </p:nvSpPr>
        <p:spPr bwMode="auto">
          <a:xfrm>
            <a:off x="2352676" y="3825876"/>
            <a:ext cx="71438" cy="106363"/>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9">
            <a:extLst>
              <a:ext uri="{FF2B5EF4-FFF2-40B4-BE49-F238E27FC236}">
                <a16:creationId xmlns:a16="http://schemas.microsoft.com/office/drawing/2014/main" id="{72798801-A2C9-49AE-9420-D2DC3AE5E53F}"/>
              </a:ext>
            </a:extLst>
          </p:cNvPr>
          <p:cNvSpPr>
            <a:spLocks/>
          </p:cNvSpPr>
          <p:nvPr/>
        </p:nvSpPr>
        <p:spPr bwMode="auto">
          <a:xfrm>
            <a:off x="2260601" y="3824288"/>
            <a:ext cx="69850" cy="107950"/>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a:extLst>
              <a:ext uri="{FF2B5EF4-FFF2-40B4-BE49-F238E27FC236}">
                <a16:creationId xmlns:a16="http://schemas.microsoft.com/office/drawing/2014/main" id="{58D2A5AD-4902-4FAF-A578-1AA73FAE1F70}"/>
              </a:ext>
            </a:extLst>
          </p:cNvPr>
          <p:cNvSpPr>
            <a:spLocks/>
          </p:cNvSpPr>
          <p:nvPr/>
        </p:nvSpPr>
        <p:spPr bwMode="auto">
          <a:xfrm>
            <a:off x="2395538" y="3829051"/>
            <a:ext cx="109538" cy="87313"/>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21">
            <a:extLst>
              <a:ext uri="{FF2B5EF4-FFF2-40B4-BE49-F238E27FC236}">
                <a16:creationId xmlns:a16="http://schemas.microsoft.com/office/drawing/2014/main" id="{74698D1C-2C0A-43CA-BF43-54AB1445C163}"/>
              </a:ext>
            </a:extLst>
          </p:cNvPr>
          <p:cNvSpPr>
            <a:spLocks/>
          </p:cNvSpPr>
          <p:nvPr/>
        </p:nvSpPr>
        <p:spPr bwMode="auto">
          <a:xfrm>
            <a:off x="2447926" y="3908426"/>
            <a:ext cx="122238" cy="133350"/>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22">
            <a:extLst>
              <a:ext uri="{FF2B5EF4-FFF2-40B4-BE49-F238E27FC236}">
                <a16:creationId xmlns:a16="http://schemas.microsoft.com/office/drawing/2014/main" id="{E31385BF-B3B0-43AC-AC98-19A416AC44D9}"/>
              </a:ext>
            </a:extLst>
          </p:cNvPr>
          <p:cNvSpPr>
            <a:spLocks/>
          </p:cNvSpPr>
          <p:nvPr/>
        </p:nvSpPr>
        <p:spPr bwMode="auto">
          <a:xfrm>
            <a:off x="2244726" y="3941763"/>
            <a:ext cx="85725" cy="100013"/>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23">
            <a:extLst>
              <a:ext uri="{FF2B5EF4-FFF2-40B4-BE49-F238E27FC236}">
                <a16:creationId xmlns:a16="http://schemas.microsoft.com/office/drawing/2014/main" id="{078033A3-AAE1-4740-9391-63664AEAF297}"/>
              </a:ext>
            </a:extLst>
          </p:cNvPr>
          <p:cNvSpPr>
            <a:spLocks/>
          </p:cNvSpPr>
          <p:nvPr/>
        </p:nvSpPr>
        <p:spPr bwMode="auto">
          <a:xfrm>
            <a:off x="2352676" y="4064001"/>
            <a:ext cx="90488" cy="98425"/>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24">
            <a:extLst>
              <a:ext uri="{FF2B5EF4-FFF2-40B4-BE49-F238E27FC236}">
                <a16:creationId xmlns:a16="http://schemas.microsoft.com/office/drawing/2014/main" id="{EC2DDD3E-A856-44A1-9248-3EBAFB7030A0}"/>
              </a:ext>
            </a:extLst>
          </p:cNvPr>
          <p:cNvSpPr>
            <a:spLocks/>
          </p:cNvSpPr>
          <p:nvPr/>
        </p:nvSpPr>
        <p:spPr bwMode="auto">
          <a:xfrm>
            <a:off x="2244726" y="4064001"/>
            <a:ext cx="85725" cy="98425"/>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25">
            <a:extLst>
              <a:ext uri="{FF2B5EF4-FFF2-40B4-BE49-F238E27FC236}">
                <a16:creationId xmlns:a16="http://schemas.microsoft.com/office/drawing/2014/main" id="{EC0D73D7-9170-4E34-BECA-7246EFA38979}"/>
              </a:ext>
            </a:extLst>
          </p:cNvPr>
          <p:cNvSpPr>
            <a:spLocks/>
          </p:cNvSpPr>
          <p:nvPr/>
        </p:nvSpPr>
        <p:spPr bwMode="auto">
          <a:xfrm>
            <a:off x="2260601" y="4171951"/>
            <a:ext cx="69850" cy="106363"/>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26">
            <a:extLst>
              <a:ext uri="{FF2B5EF4-FFF2-40B4-BE49-F238E27FC236}">
                <a16:creationId xmlns:a16="http://schemas.microsoft.com/office/drawing/2014/main" id="{13E87E23-33DD-4328-9978-BF867DBE7B31}"/>
              </a:ext>
            </a:extLst>
          </p:cNvPr>
          <p:cNvSpPr>
            <a:spLocks/>
          </p:cNvSpPr>
          <p:nvPr/>
        </p:nvSpPr>
        <p:spPr bwMode="auto">
          <a:xfrm>
            <a:off x="2395538" y="4186238"/>
            <a:ext cx="109538" cy="90488"/>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27">
            <a:extLst>
              <a:ext uri="{FF2B5EF4-FFF2-40B4-BE49-F238E27FC236}">
                <a16:creationId xmlns:a16="http://schemas.microsoft.com/office/drawing/2014/main" id="{2EBEFBF7-67BA-4504-8FB4-523DD38A3BE0}"/>
              </a:ext>
            </a:extLst>
          </p:cNvPr>
          <p:cNvSpPr>
            <a:spLocks/>
          </p:cNvSpPr>
          <p:nvPr/>
        </p:nvSpPr>
        <p:spPr bwMode="auto">
          <a:xfrm>
            <a:off x="2181226" y="3829051"/>
            <a:ext cx="109538" cy="87313"/>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8">
            <a:extLst>
              <a:ext uri="{FF2B5EF4-FFF2-40B4-BE49-F238E27FC236}">
                <a16:creationId xmlns:a16="http://schemas.microsoft.com/office/drawing/2014/main" id="{9D1166C7-4D7C-4B50-83D6-133E1638D4D8}"/>
              </a:ext>
            </a:extLst>
          </p:cNvPr>
          <p:cNvSpPr>
            <a:spLocks/>
          </p:cNvSpPr>
          <p:nvPr/>
        </p:nvSpPr>
        <p:spPr bwMode="auto">
          <a:xfrm>
            <a:off x="2447926" y="4064001"/>
            <a:ext cx="122238" cy="133350"/>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29">
            <a:extLst>
              <a:ext uri="{FF2B5EF4-FFF2-40B4-BE49-F238E27FC236}">
                <a16:creationId xmlns:a16="http://schemas.microsoft.com/office/drawing/2014/main" id="{DF305D58-DBE8-437C-9383-2736C213BC63}"/>
              </a:ext>
            </a:extLst>
          </p:cNvPr>
          <p:cNvSpPr>
            <a:spLocks/>
          </p:cNvSpPr>
          <p:nvPr/>
        </p:nvSpPr>
        <p:spPr bwMode="auto">
          <a:xfrm>
            <a:off x="2352676" y="4171951"/>
            <a:ext cx="71438" cy="106363"/>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30">
            <a:extLst>
              <a:ext uri="{FF2B5EF4-FFF2-40B4-BE49-F238E27FC236}">
                <a16:creationId xmlns:a16="http://schemas.microsoft.com/office/drawing/2014/main" id="{43A5BCC4-1D0E-4197-A5FA-DF51BFA901F8}"/>
              </a:ext>
            </a:extLst>
          </p:cNvPr>
          <p:cNvSpPr>
            <a:spLocks/>
          </p:cNvSpPr>
          <p:nvPr/>
        </p:nvSpPr>
        <p:spPr bwMode="auto">
          <a:xfrm>
            <a:off x="2112963" y="3908426"/>
            <a:ext cx="122238" cy="133350"/>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31">
            <a:extLst>
              <a:ext uri="{FF2B5EF4-FFF2-40B4-BE49-F238E27FC236}">
                <a16:creationId xmlns:a16="http://schemas.microsoft.com/office/drawing/2014/main" id="{D5FF4558-8AE7-4B4A-BE4D-EF2D8A20A3EF}"/>
              </a:ext>
            </a:extLst>
          </p:cNvPr>
          <p:cNvSpPr>
            <a:spLocks/>
          </p:cNvSpPr>
          <p:nvPr/>
        </p:nvSpPr>
        <p:spPr bwMode="auto">
          <a:xfrm>
            <a:off x="2112963" y="4064001"/>
            <a:ext cx="122238" cy="133350"/>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32">
            <a:extLst>
              <a:ext uri="{FF2B5EF4-FFF2-40B4-BE49-F238E27FC236}">
                <a16:creationId xmlns:a16="http://schemas.microsoft.com/office/drawing/2014/main" id="{D84DDD9A-4606-4D42-8D5B-720C19902AF5}"/>
              </a:ext>
            </a:extLst>
          </p:cNvPr>
          <p:cNvSpPr>
            <a:spLocks/>
          </p:cNvSpPr>
          <p:nvPr/>
        </p:nvSpPr>
        <p:spPr bwMode="auto">
          <a:xfrm>
            <a:off x="2179638" y="4186238"/>
            <a:ext cx="111125" cy="90488"/>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33">
            <a:extLst>
              <a:ext uri="{FF2B5EF4-FFF2-40B4-BE49-F238E27FC236}">
                <a16:creationId xmlns:a16="http://schemas.microsoft.com/office/drawing/2014/main" id="{3DF2A1A7-2180-498F-97DA-B7938A4C46FA}"/>
              </a:ext>
            </a:extLst>
          </p:cNvPr>
          <p:cNvSpPr>
            <a:spLocks/>
          </p:cNvSpPr>
          <p:nvPr/>
        </p:nvSpPr>
        <p:spPr bwMode="auto">
          <a:xfrm>
            <a:off x="3048001" y="3790951"/>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34">
            <a:extLst>
              <a:ext uri="{FF2B5EF4-FFF2-40B4-BE49-F238E27FC236}">
                <a16:creationId xmlns:a16="http://schemas.microsoft.com/office/drawing/2014/main" id="{88D42951-0F57-4107-9925-1CDE97F5F2C6}"/>
              </a:ext>
            </a:extLst>
          </p:cNvPr>
          <p:cNvSpPr>
            <a:spLocks/>
          </p:cNvSpPr>
          <p:nvPr/>
        </p:nvSpPr>
        <p:spPr bwMode="auto">
          <a:xfrm>
            <a:off x="3421063" y="3790951"/>
            <a:ext cx="169863"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35">
            <a:extLst>
              <a:ext uri="{FF2B5EF4-FFF2-40B4-BE49-F238E27FC236}">
                <a16:creationId xmlns:a16="http://schemas.microsoft.com/office/drawing/2014/main" id="{EEB1F56D-6B46-4FB4-827C-2B81A6FECE8B}"/>
              </a:ext>
            </a:extLst>
          </p:cNvPr>
          <p:cNvSpPr>
            <a:spLocks noEditPoints="1"/>
          </p:cNvSpPr>
          <p:nvPr/>
        </p:nvSpPr>
        <p:spPr bwMode="auto">
          <a:xfrm>
            <a:off x="3081338" y="3856038"/>
            <a:ext cx="477838" cy="479425"/>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36">
            <a:extLst>
              <a:ext uri="{FF2B5EF4-FFF2-40B4-BE49-F238E27FC236}">
                <a16:creationId xmlns:a16="http://schemas.microsoft.com/office/drawing/2014/main" id="{9EC01723-88CC-4F94-A96C-696F3FEC5B92}"/>
              </a:ext>
            </a:extLst>
          </p:cNvPr>
          <p:cNvSpPr>
            <a:spLocks noEditPoints="1"/>
          </p:cNvSpPr>
          <p:nvPr/>
        </p:nvSpPr>
        <p:spPr bwMode="auto">
          <a:xfrm>
            <a:off x="4037013" y="3767138"/>
            <a:ext cx="500063" cy="544513"/>
          </a:xfrm>
          <a:custGeom>
            <a:avLst/>
            <a:gdLst>
              <a:gd name="T0" fmla="*/ 160 w 184"/>
              <a:gd name="T1" fmla="*/ 46 h 200"/>
              <a:gd name="T2" fmla="*/ 167 w 184"/>
              <a:gd name="T3" fmla="*/ 39 h 200"/>
              <a:gd name="T4" fmla="*/ 174 w 184"/>
              <a:gd name="T5" fmla="*/ 46 h 200"/>
              <a:gd name="T6" fmla="*/ 182 w 184"/>
              <a:gd name="T7" fmla="*/ 38 h 200"/>
              <a:gd name="T8" fmla="*/ 163 w 184"/>
              <a:gd name="T9" fmla="*/ 18 h 200"/>
              <a:gd name="T10" fmla="*/ 155 w 184"/>
              <a:gd name="T11" fmla="*/ 27 h 200"/>
              <a:gd name="T12" fmla="*/ 161 w 184"/>
              <a:gd name="T13" fmla="*/ 34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6 h 200"/>
              <a:gd name="T32" fmla="*/ 96 w 184"/>
              <a:gd name="T33" fmla="*/ 119 h 200"/>
              <a:gd name="T34" fmla="*/ 96 w 184"/>
              <a:gd name="T35" fmla="*/ 136 h 200"/>
              <a:gd name="T36" fmla="*/ 88 w 184"/>
              <a:gd name="T37" fmla="*/ 136 h 200"/>
              <a:gd name="T38" fmla="*/ 88 w 184"/>
              <a:gd name="T39" fmla="*/ 119 h 200"/>
              <a:gd name="T40" fmla="*/ 80 w 184"/>
              <a:gd name="T41" fmla="*/ 108 h 200"/>
              <a:gd name="T42" fmla="*/ 88 w 184"/>
              <a:gd name="T43" fmla="*/ 97 h 200"/>
              <a:gd name="T44" fmla="*/ 88 w 184"/>
              <a:gd name="T45" fmla="*/ 44 h 200"/>
              <a:gd name="T46" fmla="*/ 96 w 184"/>
              <a:gd name="T47" fmla="*/ 44 h 200"/>
              <a:gd name="T48" fmla="*/ 96 w 184"/>
              <a:gd name="T49" fmla="*/ 97 h 200"/>
              <a:gd name="T50" fmla="*/ 104 w 184"/>
              <a:gd name="T51" fmla="*/ 108 h 200"/>
              <a:gd name="T52" fmla="*/ 96 w 184"/>
              <a:gd name="T53"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60" y="46"/>
                </a:moveTo>
                <a:cubicBezTo>
                  <a:pt x="167" y="39"/>
                  <a:pt x="167" y="39"/>
                  <a:pt x="167" y="39"/>
                </a:cubicBezTo>
                <a:cubicBezTo>
                  <a:pt x="174" y="46"/>
                  <a:pt x="174" y="46"/>
                  <a:pt x="174" y="46"/>
                </a:cubicBezTo>
                <a:cubicBezTo>
                  <a:pt x="182" y="38"/>
                  <a:pt x="182" y="38"/>
                  <a:pt x="182" y="38"/>
                </a:cubicBezTo>
                <a:cubicBezTo>
                  <a:pt x="163" y="18"/>
                  <a:pt x="163" y="18"/>
                  <a:pt x="163" y="18"/>
                </a:cubicBezTo>
                <a:cubicBezTo>
                  <a:pt x="155" y="27"/>
                  <a:pt x="155" y="27"/>
                  <a:pt x="155" y="27"/>
                </a:cubicBezTo>
                <a:cubicBezTo>
                  <a:pt x="161" y="34"/>
                  <a:pt x="161" y="34"/>
                  <a:pt x="161" y="34"/>
                </a:cubicBezTo>
                <a:cubicBezTo>
                  <a:pt x="155" y="40"/>
                  <a:pt x="155" y="40"/>
                  <a:pt x="155" y="40"/>
                </a:cubicBezTo>
                <a:cubicBezTo>
                  <a:pt x="140" y="27"/>
                  <a:pt x="120" y="18"/>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9"/>
                  <a:pt x="42" y="200"/>
                  <a:pt x="92" y="200"/>
                </a:cubicBezTo>
                <a:cubicBezTo>
                  <a:pt x="143" y="200"/>
                  <a:pt x="184" y="159"/>
                  <a:pt x="184" y="108"/>
                </a:cubicBezTo>
                <a:cubicBezTo>
                  <a:pt x="184" y="84"/>
                  <a:pt x="175" y="62"/>
                  <a:pt x="160" y="46"/>
                </a:cubicBezTo>
                <a:close/>
                <a:moveTo>
                  <a:pt x="96" y="119"/>
                </a:moveTo>
                <a:cubicBezTo>
                  <a:pt x="96" y="136"/>
                  <a:pt x="96" y="136"/>
                  <a:pt x="96" y="136"/>
                </a:cubicBezTo>
                <a:cubicBezTo>
                  <a:pt x="88" y="136"/>
                  <a:pt x="88" y="136"/>
                  <a:pt x="88" y="136"/>
                </a:cubicBezTo>
                <a:cubicBezTo>
                  <a:pt x="88" y="119"/>
                  <a:pt x="88" y="119"/>
                  <a:pt x="88" y="119"/>
                </a:cubicBezTo>
                <a:cubicBezTo>
                  <a:pt x="84" y="118"/>
                  <a:pt x="80" y="113"/>
                  <a:pt x="80" y="108"/>
                </a:cubicBezTo>
                <a:cubicBezTo>
                  <a:pt x="80" y="103"/>
                  <a:pt x="84" y="99"/>
                  <a:pt x="88" y="97"/>
                </a:cubicBezTo>
                <a:cubicBezTo>
                  <a:pt x="88" y="44"/>
                  <a:pt x="88" y="44"/>
                  <a:pt x="88" y="44"/>
                </a:cubicBezTo>
                <a:cubicBezTo>
                  <a:pt x="96" y="44"/>
                  <a:pt x="96" y="44"/>
                  <a:pt x="96" y="44"/>
                </a:cubicBezTo>
                <a:cubicBezTo>
                  <a:pt x="96" y="97"/>
                  <a:pt x="96" y="97"/>
                  <a:pt x="96" y="97"/>
                </a:cubicBezTo>
                <a:cubicBezTo>
                  <a:pt x="101" y="99"/>
                  <a:pt x="104" y="103"/>
                  <a:pt x="104" y="108"/>
                </a:cubicBezTo>
                <a:cubicBezTo>
                  <a:pt x="104" y="113"/>
                  <a:pt x="101" y="118"/>
                  <a:pt x="96" y="11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37">
            <a:extLst>
              <a:ext uri="{FF2B5EF4-FFF2-40B4-BE49-F238E27FC236}">
                <a16:creationId xmlns:a16="http://schemas.microsoft.com/office/drawing/2014/main" id="{0A658841-462B-49D7-9BFA-7DE7E024CB56}"/>
              </a:ext>
            </a:extLst>
          </p:cNvPr>
          <p:cNvSpPr>
            <a:spLocks noEditPoints="1"/>
          </p:cNvSpPr>
          <p:nvPr/>
        </p:nvSpPr>
        <p:spPr bwMode="auto">
          <a:xfrm>
            <a:off x="5003801" y="3779838"/>
            <a:ext cx="544513"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38">
            <a:extLst>
              <a:ext uri="{FF2B5EF4-FFF2-40B4-BE49-F238E27FC236}">
                <a16:creationId xmlns:a16="http://schemas.microsoft.com/office/drawing/2014/main" id="{DD17F54F-AFC0-44A6-AD35-9FC604B6E4CB}"/>
              </a:ext>
            </a:extLst>
          </p:cNvPr>
          <p:cNvSpPr>
            <a:spLocks noEditPoints="1"/>
          </p:cNvSpPr>
          <p:nvPr/>
        </p:nvSpPr>
        <p:spPr bwMode="auto">
          <a:xfrm>
            <a:off x="6015038" y="3802063"/>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04 w 192"/>
              <a:gd name="T11" fmla="*/ 112 h 192"/>
              <a:gd name="T12" fmla="*/ 48 w 192"/>
              <a:gd name="T13" fmla="*/ 112 h 192"/>
              <a:gd name="T14" fmla="*/ 48 w 192"/>
              <a:gd name="T15" fmla="*/ 104 h 192"/>
              <a:gd name="T16" fmla="*/ 96 w 192"/>
              <a:gd name="T17" fmla="*/ 104 h 192"/>
              <a:gd name="T18" fmla="*/ 96 w 192"/>
              <a:gd name="T19" fmla="*/ 32 h 192"/>
              <a:gd name="T20" fmla="*/ 104 w 192"/>
              <a:gd name="T21" fmla="*/ 32 h 192"/>
              <a:gd name="T22" fmla="*/ 104 w 192"/>
              <a:gd name="T2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04" y="112"/>
                </a:moveTo>
                <a:cubicBezTo>
                  <a:pt x="48" y="112"/>
                  <a:pt x="48" y="112"/>
                  <a:pt x="48" y="112"/>
                </a:cubicBezTo>
                <a:cubicBezTo>
                  <a:pt x="48" y="104"/>
                  <a:pt x="48" y="104"/>
                  <a:pt x="48" y="104"/>
                </a:cubicBezTo>
                <a:cubicBezTo>
                  <a:pt x="96" y="104"/>
                  <a:pt x="96" y="104"/>
                  <a:pt x="96" y="104"/>
                </a:cubicBezTo>
                <a:cubicBezTo>
                  <a:pt x="96" y="32"/>
                  <a:pt x="96" y="32"/>
                  <a:pt x="96" y="32"/>
                </a:cubicBezTo>
                <a:cubicBezTo>
                  <a:pt x="104" y="32"/>
                  <a:pt x="104" y="32"/>
                  <a:pt x="104" y="32"/>
                </a:cubicBezTo>
                <a:lnTo>
                  <a:pt x="104" y="11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39">
            <a:extLst>
              <a:ext uri="{FF2B5EF4-FFF2-40B4-BE49-F238E27FC236}">
                <a16:creationId xmlns:a16="http://schemas.microsoft.com/office/drawing/2014/main" id="{B568B0B1-1442-498A-A207-51F8E43E6C30}"/>
              </a:ext>
            </a:extLst>
          </p:cNvPr>
          <p:cNvSpPr>
            <a:spLocks noEditPoints="1"/>
          </p:cNvSpPr>
          <p:nvPr/>
        </p:nvSpPr>
        <p:spPr bwMode="auto">
          <a:xfrm>
            <a:off x="6965951" y="2813051"/>
            <a:ext cx="514350" cy="512763"/>
          </a:xfrm>
          <a:custGeom>
            <a:avLst/>
            <a:gdLst>
              <a:gd name="T0" fmla="*/ 134 w 189"/>
              <a:gd name="T1" fmla="*/ 124 h 188"/>
              <a:gd name="T2" fmla="*/ 152 w 189"/>
              <a:gd name="T3" fmla="*/ 76 h 188"/>
              <a:gd name="T4" fmla="*/ 76 w 189"/>
              <a:gd name="T5" fmla="*/ 0 h 188"/>
              <a:gd name="T6" fmla="*/ 0 w 189"/>
              <a:gd name="T7" fmla="*/ 76 h 188"/>
              <a:gd name="T8" fmla="*/ 76 w 189"/>
              <a:gd name="T9" fmla="*/ 152 h 188"/>
              <a:gd name="T10" fmla="*/ 125 w 189"/>
              <a:gd name="T11" fmla="*/ 134 h 188"/>
              <a:gd name="T12" fmla="*/ 179 w 189"/>
              <a:gd name="T13" fmla="*/ 188 h 188"/>
              <a:gd name="T14" fmla="*/ 189 w 189"/>
              <a:gd name="T15" fmla="*/ 179 h 188"/>
              <a:gd name="T16" fmla="*/ 134 w 189"/>
              <a:gd name="T17" fmla="*/ 124 h 188"/>
              <a:gd name="T18" fmla="*/ 76 w 189"/>
              <a:gd name="T19" fmla="*/ 144 h 188"/>
              <a:gd name="T20" fmla="*/ 8 w 189"/>
              <a:gd name="T21" fmla="*/ 76 h 188"/>
              <a:gd name="T22" fmla="*/ 76 w 189"/>
              <a:gd name="T23" fmla="*/ 8 h 188"/>
              <a:gd name="T24" fmla="*/ 144 w 189"/>
              <a:gd name="T25" fmla="*/ 76 h 188"/>
              <a:gd name="T26" fmla="*/ 76 w 189"/>
              <a:gd name="T27" fmla="*/ 14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8">
                <a:moveTo>
                  <a:pt x="134" y="124"/>
                </a:moveTo>
                <a:cubicBezTo>
                  <a:pt x="145" y="111"/>
                  <a:pt x="152" y="94"/>
                  <a:pt x="152" y="76"/>
                </a:cubicBezTo>
                <a:cubicBezTo>
                  <a:pt x="152" y="34"/>
                  <a:pt x="118" y="0"/>
                  <a:pt x="76" y="0"/>
                </a:cubicBezTo>
                <a:cubicBezTo>
                  <a:pt x="34" y="0"/>
                  <a:pt x="0" y="34"/>
                  <a:pt x="0" y="76"/>
                </a:cubicBezTo>
                <a:cubicBezTo>
                  <a:pt x="0" y="118"/>
                  <a:pt x="34" y="152"/>
                  <a:pt x="76" y="152"/>
                </a:cubicBezTo>
                <a:cubicBezTo>
                  <a:pt x="94" y="152"/>
                  <a:pt x="111" y="145"/>
                  <a:pt x="125" y="134"/>
                </a:cubicBezTo>
                <a:cubicBezTo>
                  <a:pt x="179" y="188"/>
                  <a:pt x="179" y="188"/>
                  <a:pt x="179" y="188"/>
                </a:cubicBezTo>
                <a:cubicBezTo>
                  <a:pt x="189" y="179"/>
                  <a:pt x="189" y="179"/>
                  <a:pt x="189" y="179"/>
                </a:cubicBezTo>
                <a:lnTo>
                  <a:pt x="134" y="124"/>
                </a:lnTo>
                <a:close/>
                <a:moveTo>
                  <a:pt x="76" y="144"/>
                </a:moveTo>
                <a:cubicBezTo>
                  <a:pt x="38" y="144"/>
                  <a:pt x="8" y="113"/>
                  <a:pt x="8" y="76"/>
                </a:cubicBezTo>
                <a:cubicBezTo>
                  <a:pt x="8" y="38"/>
                  <a:pt x="38" y="8"/>
                  <a:pt x="76" y="8"/>
                </a:cubicBezTo>
                <a:cubicBezTo>
                  <a:pt x="113" y="8"/>
                  <a:pt x="144" y="38"/>
                  <a:pt x="144" y="76"/>
                </a:cubicBezTo>
                <a:cubicBezTo>
                  <a:pt x="144" y="113"/>
                  <a:pt x="113" y="144"/>
                  <a:pt x="76" y="144"/>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Oval 40">
            <a:extLst>
              <a:ext uri="{FF2B5EF4-FFF2-40B4-BE49-F238E27FC236}">
                <a16:creationId xmlns:a16="http://schemas.microsoft.com/office/drawing/2014/main" id="{9727F404-F76D-48C4-9BF2-55616827D807}"/>
              </a:ext>
            </a:extLst>
          </p:cNvPr>
          <p:cNvSpPr>
            <a:spLocks noChangeArrowheads="1"/>
          </p:cNvSpPr>
          <p:nvPr/>
        </p:nvSpPr>
        <p:spPr bwMode="auto">
          <a:xfrm>
            <a:off x="7008813" y="2855913"/>
            <a:ext cx="327025" cy="327025"/>
          </a:xfrm>
          <a:prstGeom prst="ellipse">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41">
            <a:extLst>
              <a:ext uri="{FF2B5EF4-FFF2-40B4-BE49-F238E27FC236}">
                <a16:creationId xmlns:a16="http://schemas.microsoft.com/office/drawing/2014/main" id="{1C8F7190-35F2-4EF0-B3A0-9FCF9020AB0E}"/>
              </a:ext>
            </a:extLst>
          </p:cNvPr>
          <p:cNvSpPr>
            <a:spLocks noEditPoints="1"/>
          </p:cNvSpPr>
          <p:nvPr/>
        </p:nvSpPr>
        <p:spPr bwMode="auto">
          <a:xfrm>
            <a:off x="7037388" y="3768726"/>
            <a:ext cx="412750" cy="546100"/>
          </a:xfrm>
          <a:custGeom>
            <a:avLst/>
            <a:gdLst>
              <a:gd name="T0" fmla="*/ 112 w 152"/>
              <a:gd name="T1" fmla="*/ 24 h 200"/>
              <a:gd name="T2" fmla="*/ 112 w 152"/>
              <a:gd name="T3" fmla="*/ 16 h 200"/>
              <a:gd name="T4" fmla="*/ 96 w 152"/>
              <a:gd name="T5" fmla="*/ 0 h 200"/>
              <a:gd name="T6" fmla="*/ 56 w 152"/>
              <a:gd name="T7" fmla="*/ 0 h 200"/>
              <a:gd name="T8" fmla="*/ 40 w 152"/>
              <a:gd name="T9" fmla="*/ 16 h 200"/>
              <a:gd name="T10" fmla="*/ 40 w 152"/>
              <a:gd name="T11" fmla="*/ 24 h 200"/>
              <a:gd name="T12" fmla="*/ 0 w 152"/>
              <a:gd name="T13" fmla="*/ 24 h 200"/>
              <a:gd name="T14" fmla="*/ 0 w 152"/>
              <a:gd name="T15" fmla="*/ 32 h 200"/>
              <a:gd name="T16" fmla="*/ 9 w 152"/>
              <a:gd name="T17" fmla="*/ 32 h 200"/>
              <a:gd name="T18" fmla="*/ 17 w 152"/>
              <a:gd name="T19" fmla="*/ 184 h 200"/>
              <a:gd name="T20" fmla="*/ 33 w 152"/>
              <a:gd name="T21" fmla="*/ 200 h 200"/>
              <a:gd name="T22" fmla="*/ 121 w 152"/>
              <a:gd name="T23" fmla="*/ 200 h 200"/>
              <a:gd name="T24" fmla="*/ 137 w 152"/>
              <a:gd name="T25" fmla="*/ 184 h 200"/>
              <a:gd name="T26" fmla="*/ 145 w 152"/>
              <a:gd name="T27" fmla="*/ 32 h 200"/>
              <a:gd name="T28" fmla="*/ 152 w 152"/>
              <a:gd name="T29" fmla="*/ 32 h 200"/>
              <a:gd name="T30" fmla="*/ 152 w 152"/>
              <a:gd name="T31" fmla="*/ 24 h 200"/>
              <a:gd name="T32" fmla="*/ 11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49 w 152"/>
              <a:gd name="T49" fmla="*/ 176 h 200"/>
              <a:gd name="T50" fmla="*/ 40 w 152"/>
              <a:gd name="T51" fmla="*/ 48 h 200"/>
              <a:gd name="T52" fmla="*/ 48 w 152"/>
              <a:gd name="T53" fmla="*/ 48 h 200"/>
              <a:gd name="T54" fmla="*/ 57 w 152"/>
              <a:gd name="T55" fmla="*/ 176 h 200"/>
              <a:gd name="T56" fmla="*/ 49 w 152"/>
              <a:gd name="T57" fmla="*/ 176 h 200"/>
              <a:gd name="T58" fmla="*/ 80 w 152"/>
              <a:gd name="T59" fmla="*/ 176 h 200"/>
              <a:gd name="T60" fmla="*/ 72 w 152"/>
              <a:gd name="T61" fmla="*/ 176 h 200"/>
              <a:gd name="T62" fmla="*/ 72 w 152"/>
              <a:gd name="T63" fmla="*/ 48 h 200"/>
              <a:gd name="T64" fmla="*/ 80 w 152"/>
              <a:gd name="T65" fmla="*/ 48 h 200"/>
              <a:gd name="T66" fmla="*/ 80 w 152"/>
              <a:gd name="T67" fmla="*/ 176 h 200"/>
              <a:gd name="T68" fmla="*/ 104 w 152"/>
              <a:gd name="T69" fmla="*/ 176 h 200"/>
              <a:gd name="T70" fmla="*/ 96 w 152"/>
              <a:gd name="T71" fmla="*/ 176 h 200"/>
              <a:gd name="T72" fmla="*/ 105 w 152"/>
              <a:gd name="T73" fmla="*/ 48 h 200"/>
              <a:gd name="T74" fmla="*/ 112 w 152"/>
              <a:gd name="T75" fmla="*/ 48 h 200"/>
              <a:gd name="T76" fmla="*/ 104 w 152"/>
              <a:gd name="T77" fmla="*/ 1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200">
                <a:moveTo>
                  <a:pt x="112" y="24"/>
                </a:move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3"/>
                  <a:pt x="24" y="200"/>
                  <a:pt x="33" y="200"/>
                </a:cubicBezTo>
                <a:cubicBezTo>
                  <a:pt x="121" y="200"/>
                  <a:pt x="121" y="200"/>
                  <a:pt x="121" y="200"/>
                </a:cubicBezTo>
                <a:cubicBezTo>
                  <a:pt x="130" y="200"/>
                  <a:pt x="137" y="193"/>
                  <a:pt x="137" y="184"/>
                </a:cubicBezTo>
                <a:cubicBezTo>
                  <a:pt x="145" y="32"/>
                  <a:pt x="145" y="32"/>
                  <a:pt x="145" y="32"/>
                </a:cubicBezTo>
                <a:cubicBezTo>
                  <a:pt x="152" y="32"/>
                  <a:pt x="152" y="32"/>
                  <a:pt x="152" y="32"/>
                </a:cubicBezTo>
                <a:cubicBezTo>
                  <a:pt x="152" y="24"/>
                  <a:pt x="152" y="24"/>
                  <a:pt x="152" y="24"/>
                </a:cubicBezTo>
                <a:lnTo>
                  <a:pt x="11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49" y="176"/>
                </a:moveTo>
                <a:cubicBezTo>
                  <a:pt x="40" y="48"/>
                  <a:pt x="40" y="48"/>
                  <a:pt x="40" y="48"/>
                </a:cubicBezTo>
                <a:cubicBezTo>
                  <a:pt x="48" y="48"/>
                  <a:pt x="48" y="48"/>
                  <a:pt x="48" y="48"/>
                </a:cubicBezTo>
                <a:cubicBezTo>
                  <a:pt x="57" y="176"/>
                  <a:pt x="57" y="176"/>
                  <a:pt x="57" y="176"/>
                </a:cubicBezTo>
                <a:lnTo>
                  <a:pt x="49" y="176"/>
                </a:lnTo>
                <a:close/>
                <a:moveTo>
                  <a:pt x="80" y="176"/>
                </a:moveTo>
                <a:cubicBezTo>
                  <a:pt x="72" y="176"/>
                  <a:pt x="72" y="176"/>
                  <a:pt x="72" y="176"/>
                </a:cubicBezTo>
                <a:cubicBezTo>
                  <a:pt x="72" y="48"/>
                  <a:pt x="72" y="48"/>
                  <a:pt x="72" y="48"/>
                </a:cubicBezTo>
                <a:cubicBezTo>
                  <a:pt x="80" y="48"/>
                  <a:pt x="80" y="48"/>
                  <a:pt x="80" y="48"/>
                </a:cubicBezTo>
                <a:lnTo>
                  <a:pt x="80" y="176"/>
                </a:lnTo>
                <a:close/>
                <a:moveTo>
                  <a:pt x="104" y="176"/>
                </a:moveTo>
                <a:cubicBezTo>
                  <a:pt x="96" y="176"/>
                  <a:pt x="96" y="176"/>
                  <a:pt x="96" y="176"/>
                </a:cubicBezTo>
                <a:cubicBezTo>
                  <a:pt x="105" y="48"/>
                  <a:pt x="105" y="48"/>
                  <a:pt x="105" y="48"/>
                </a:cubicBezTo>
                <a:cubicBezTo>
                  <a:pt x="112" y="48"/>
                  <a:pt x="112" y="48"/>
                  <a:pt x="112" y="48"/>
                </a:cubicBezTo>
                <a:lnTo>
                  <a:pt x="104" y="17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42">
            <a:extLst>
              <a:ext uri="{FF2B5EF4-FFF2-40B4-BE49-F238E27FC236}">
                <a16:creationId xmlns:a16="http://schemas.microsoft.com/office/drawing/2014/main" id="{23722052-10D2-4FD2-8E3B-EF8260487A9A}"/>
              </a:ext>
            </a:extLst>
          </p:cNvPr>
          <p:cNvSpPr>
            <a:spLocks noEditPoints="1"/>
          </p:cNvSpPr>
          <p:nvPr/>
        </p:nvSpPr>
        <p:spPr bwMode="auto">
          <a:xfrm>
            <a:off x="6961188" y="1916113"/>
            <a:ext cx="542925" cy="371475"/>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43">
            <a:extLst>
              <a:ext uri="{FF2B5EF4-FFF2-40B4-BE49-F238E27FC236}">
                <a16:creationId xmlns:a16="http://schemas.microsoft.com/office/drawing/2014/main" id="{F34F1851-00D4-4974-8DF7-329793A8924A}"/>
              </a:ext>
            </a:extLst>
          </p:cNvPr>
          <p:cNvSpPr>
            <a:spLocks/>
          </p:cNvSpPr>
          <p:nvPr/>
        </p:nvSpPr>
        <p:spPr bwMode="auto">
          <a:xfrm>
            <a:off x="7951788" y="1857376"/>
            <a:ext cx="522288" cy="141288"/>
          </a:xfrm>
          <a:custGeom>
            <a:avLst/>
            <a:gdLst>
              <a:gd name="T0" fmla="*/ 0 w 329"/>
              <a:gd name="T1" fmla="*/ 0 h 89"/>
              <a:gd name="T2" fmla="*/ 0 w 329"/>
              <a:gd name="T3" fmla="*/ 89 h 89"/>
              <a:gd name="T4" fmla="*/ 14 w 329"/>
              <a:gd name="T5" fmla="*/ 89 h 89"/>
              <a:gd name="T6" fmla="*/ 28 w 329"/>
              <a:gd name="T7" fmla="*/ 89 h 89"/>
              <a:gd name="T8" fmla="*/ 302 w 329"/>
              <a:gd name="T9" fmla="*/ 89 h 89"/>
              <a:gd name="T10" fmla="*/ 315 w 329"/>
              <a:gd name="T11" fmla="*/ 89 h 89"/>
              <a:gd name="T12" fmla="*/ 329 w 329"/>
              <a:gd name="T13" fmla="*/ 89 h 89"/>
              <a:gd name="T14" fmla="*/ 329 w 329"/>
              <a:gd name="T15" fmla="*/ 0 h 89"/>
              <a:gd name="T16" fmla="*/ 0 w 32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89">
                <a:moveTo>
                  <a:pt x="0" y="0"/>
                </a:moveTo>
                <a:lnTo>
                  <a:pt x="0" y="89"/>
                </a:lnTo>
                <a:lnTo>
                  <a:pt x="14" y="89"/>
                </a:lnTo>
                <a:lnTo>
                  <a:pt x="28" y="89"/>
                </a:lnTo>
                <a:lnTo>
                  <a:pt x="302" y="89"/>
                </a:lnTo>
                <a:lnTo>
                  <a:pt x="315" y="89"/>
                </a:lnTo>
                <a:lnTo>
                  <a:pt x="329" y="89"/>
                </a:lnTo>
                <a:lnTo>
                  <a:pt x="329" y="0"/>
                </a:ln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44">
            <a:extLst>
              <a:ext uri="{FF2B5EF4-FFF2-40B4-BE49-F238E27FC236}">
                <a16:creationId xmlns:a16="http://schemas.microsoft.com/office/drawing/2014/main" id="{6C99F826-6615-4AEA-8784-D7EB36B4357D}"/>
              </a:ext>
            </a:extLst>
          </p:cNvPr>
          <p:cNvSpPr>
            <a:spLocks noEditPoints="1"/>
          </p:cNvSpPr>
          <p:nvPr/>
        </p:nvSpPr>
        <p:spPr bwMode="auto">
          <a:xfrm>
            <a:off x="7974013" y="2020888"/>
            <a:ext cx="477838" cy="327025"/>
          </a:xfrm>
          <a:custGeom>
            <a:avLst/>
            <a:gdLst>
              <a:gd name="T0" fmla="*/ 8 w 176"/>
              <a:gd name="T1" fmla="*/ 0 h 120"/>
              <a:gd name="T2" fmla="*/ 0 w 176"/>
              <a:gd name="T3" fmla="*/ 0 h 120"/>
              <a:gd name="T4" fmla="*/ 0 w 176"/>
              <a:gd name="T5" fmla="*/ 120 h 120"/>
              <a:gd name="T6" fmla="*/ 176 w 176"/>
              <a:gd name="T7" fmla="*/ 120 h 120"/>
              <a:gd name="T8" fmla="*/ 176 w 176"/>
              <a:gd name="T9" fmla="*/ 0 h 120"/>
              <a:gd name="T10" fmla="*/ 168 w 176"/>
              <a:gd name="T11" fmla="*/ 0 h 120"/>
              <a:gd name="T12" fmla="*/ 8 w 176"/>
              <a:gd name="T13" fmla="*/ 0 h 120"/>
              <a:gd name="T14" fmla="*/ 124 w 176"/>
              <a:gd name="T15" fmla="*/ 29 h 120"/>
              <a:gd name="T16" fmla="*/ 117 w 176"/>
              <a:gd name="T17" fmla="*/ 36 h 120"/>
              <a:gd name="T18" fmla="*/ 59 w 176"/>
              <a:gd name="T19" fmla="*/ 36 h 120"/>
              <a:gd name="T20" fmla="*/ 52 w 176"/>
              <a:gd name="T21" fmla="*/ 29 h 120"/>
              <a:gd name="T22" fmla="*/ 52 w 176"/>
              <a:gd name="T23" fmla="*/ 26 h 120"/>
              <a:gd name="T24" fmla="*/ 59 w 176"/>
              <a:gd name="T25" fmla="*/ 20 h 120"/>
              <a:gd name="T26" fmla="*/ 117 w 176"/>
              <a:gd name="T27" fmla="*/ 20 h 120"/>
              <a:gd name="T28" fmla="*/ 124 w 176"/>
              <a:gd name="T29" fmla="*/ 26 h 120"/>
              <a:gd name="T30" fmla="*/ 124 w 176"/>
              <a:gd name="T31"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8" y="0"/>
                </a:moveTo>
                <a:cubicBezTo>
                  <a:pt x="0" y="0"/>
                  <a:pt x="0" y="0"/>
                  <a:pt x="0" y="0"/>
                </a:cubicBezTo>
                <a:cubicBezTo>
                  <a:pt x="0" y="120"/>
                  <a:pt x="0" y="120"/>
                  <a:pt x="0" y="120"/>
                </a:cubicBezTo>
                <a:cubicBezTo>
                  <a:pt x="176" y="120"/>
                  <a:pt x="176" y="120"/>
                  <a:pt x="176" y="120"/>
                </a:cubicBezTo>
                <a:cubicBezTo>
                  <a:pt x="176" y="0"/>
                  <a:pt x="176" y="0"/>
                  <a:pt x="176" y="0"/>
                </a:cubicBezTo>
                <a:cubicBezTo>
                  <a:pt x="168" y="0"/>
                  <a:pt x="168" y="0"/>
                  <a:pt x="168" y="0"/>
                </a:cubicBezTo>
                <a:lnTo>
                  <a:pt x="8" y="0"/>
                </a:lnTo>
                <a:close/>
                <a:moveTo>
                  <a:pt x="124" y="29"/>
                </a:moveTo>
                <a:cubicBezTo>
                  <a:pt x="124" y="33"/>
                  <a:pt x="121" y="36"/>
                  <a:pt x="117" y="36"/>
                </a:cubicBezTo>
                <a:cubicBezTo>
                  <a:pt x="59" y="36"/>
                  <a:pt x="59" y="36"/>
                  <a:pt x="59" y="36"/>
                </a:cubicBezTo>
                <a:cubicBezTo>
                  <a:pt x="55" y="36"/>
                  <a:pt x="52" y="33"/>
                  <a:pt x="52" y="29"/>
                </a:cubicBezTo>
                <a:cubicBezTo>
                  <a:pt x="52" y="26"/>
                  <a:pt x="52" y="26"/>
                  <a:pt x="52" y="26"/>
                </a:cubicBezTo>
                <a:cubicBezTo>
                  <a:pt x="52" y="23"/>
                  <a:pt x="55" y="20"/>
                  <a:pt x="59" y="20"/>
                </a:cubicBezTo>
                <a:cubicBezTo>
                  <a:pt x="117" y="20"/>
                  <a:pt x="117" y="20"/>
                  <a:pt x="117" y="20"/>
                </a:cubicBezTo>
                <a:cubicBezTo>
                  <a:pt x="121" y="20"/>
                  <a:pt x="124" y="23"/>
                  <a:pt x="124" y="26"/>
                </a:cubicBezTo>
                <a:lnTo>
                  <a:pt x="124" y="29"/>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45">
            <a:extLst>
              <a:ext uri="{FF2B5EF4-FFF2-40B4-BE49-F238E27FC236}">
                <a16:creationId xmlns:a16="http://schemas.microsoft.com/office/drawing/2014/main" id="{70858C99-8444-460D-AFD9-8AA62C6FE547}"/>
              </a:ext>
            </a:extLst>
          </p:cNvPr>
          <p:cNvSpPr>
            <a:spLocks/>
          </p:cNvSpPr>
          <p:nvPr/>
        </p:nvSpPr>
        <p:spPr bwMode="auto">
          <a:xfrm>
            <a:off x="2347913" y="1828801"/>
            <a:ext cx="173038" cy="174625"/>
          </a:xfrm>
          <a:custGeom>
            <a:avLst/>
            <a:gdLst>
              <a:gd name="T0" fmla="*/ 0 w 109"/>
              <a:gd name="T1" fmla="*/ 0 h 110"/>
              <a:gd name="T2" fmla="*/ 0 w 109"/>
              <a:gd name="T3" fmla="*/ 110 h 110"/>
              <a:gd name="T4" fmla="*/ 109 w 109"/>
              <a:gd name="T5" fmla="*/ 110 h 110"/>
              <a:gd name="T6" fmla="*/ 0 w 109"/>
              <a:gd name="T7" fmla="*/ 0 h 110"/>
            </a:gdLst>
            <a:ahLst/>
            <a:cxnLst>
              <a:cxn ang="0">
                <a:pos x="T0" y="T1"/>
              </a:cxn>
              <a:cxn ang="0">
                <a:pos x="T2" y="T3"/>
              </a:cxn>
              <a:cxn ang="0">
                <a:pos x="T4" y="T5"/>
              </a:cxn>
              <a:cxn ang="0">
                <a:pos x="T6" y="T7"/>
              </a:cxn>
            </a:cxnLst>
            <a:rect l="0" t="0" r="r" b="b"/>
            <a:pathLst>
              <a:path w="109" h="110">
                <a:moveTo>
                  <a:pt x="0" y="0"/>
                </a:moveTo>
                <a:lnTo>
                  <a:pt x="0" y="110"/>
                </a:lnTo>
                <a:lnTo>
                  <a:pt x="109" y="110"/>
                </a:ln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95780BD3-6661-4170-B605-3CF59A4A2E29}"/>
              </a:ext>
            </a:extLst>
          </p:cNvPr>
          <p:cNvSpPr>
            <a:spLocks/>
          </p:cNvSpPr>
          <p:nvPr/>
        </p:nvSpPr>
        <p:spPr bwMode="auto">
          <a:xfrm>
            <a:off x="2151063" y="1828801"/>
            <a:ext cx="381000" cy="523875"/>
          </a:xfrm>
          <a:custGeom>
            <a:avLst/>
            <a:gdLst>
              <a:gd name="T0" fmla="*/ 110 w 240"/>
              <a:gd name="T1" fmla="*/ 124 h 330"/>
              <a:gd name="T2" fmla="*/ 110 w 240"/>
              <a:gd name="T3" fmla="*/ 0 h 330"/>
              <a:gd name="T4" fmla="*/ 110 w 240"/>
              <a:gd name="T5" fmla="*/ 0 h 330"/>
              <a:gd name="T6" fmla="*/ 0 w 240"/>
              <a:gd name="T7" fmla="*/ 0 h 330"/>
              <a:gd name="T8" fmla="*/ 0 w 240"/>
              <a:gd name="T9" fmla="*/ 330 h 330"/>
              <a:gd name="T10" fmla="*/ 240 w 240"/>
              <a:gd name="T11" fmla="*/ 330 h 330"/>
              <a:gd name="T12" fmla="*/ 240 w 240"/>
              <a:gd name="T13" fmla="*/ 124 h 330"/>
              <a:gd name="T14" fmla="*/ 110 w 240"/>
              <a:gd name="T15" fmla="*/ 124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330">
                <a:moveTo>
                  <a:pt x="110" y="124"/>
                </a:moveTo>
                <a:lnTo>
                  <a:pt x="110" y="0"/>
                </a:lnTo>
                <a:lnTo>
                  <a:pt x="110" y="0"/>
                </a:lnTo>
                <a:lnTo>
                  <a:pt x="0" y="0"/>
                </a:lnTo>
                <a:lnTo>
                  <a:pt x="0" y="330"/>
                </a:lnTo>
                <a:lnTo>
                  <a:pt x="240" y="330"/>
                </a:lnTo>
                <a:lnTo>
                  <a:pt x="240" y="124"/>
                </a:lnTo>
                <a:lnTo>
                  <a:pt x="110" y="124"/>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0FD2A502-1DD2-4072-96DE-42AE26DB49BF}"/>
              </a:ext>
            </a:extLst>
          </p:cNvPr>
          <p:cNvSpPr>
            <a:spLocks/>
          </p:cNvSpPr>
          <p:nvPr/>
        </p:nvSpPr>
        <p:spPr bwMode="auto">
          <a:xfrm>
            <a:off x="2005013" y="4824413"/>
            <a:ext cx="652463" cy="411163"/>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0DAB964C-65AC-4EF0-A604-15E15E0D57E5}"/>
              </a:ext>
            </a:extLst>
          </p:cNvPr>
          <p:cNvSpPr>
            <a:spLocks/>
          </p:cNvSpPr>
          <p:nvPr/>
        </p:nvSpPr>
        <p:spPr bwMode="auto">
          <a:xfrm>
            <a:off x="5059363" y="4878388"/>
            <a:ext cx="509588" cy="392113"/>
          </a:xfrm>
          <a:custGeom>
            <a:avLst/>
            <a:gdLst>
              <a:gd name="T0" fmla="*/ 291 w 321"/>
              <a:gd name="T1" fmla="*/ 0 h 247"/>
              <a:gd name="T2" fmla="*/ 273 w 321"/>
              <a:gd name="T3" fmla="*/ 0 h 247"/>
              <a:gd name="T4" fmla="*/ 260 w 321"/>
              <a:gd name="T5" fmla="*/ 0 h 247"/>
              <a:gd name="T6" fmla="*/ 234 w 321"/>
              <a:gd name="T7" fmla="*/ 0 h 247"/>
              <a:gd name="T8" fmla="*/ 0 w 321"/>
              <a:gd name="T9" fmla="*/ 0 h 247"/>
              <a:gd name="T10" fmla="*/ 0 w 321"/>
              <a:gd name="T11" fmla="*/ 9 h 247"/>
              <a:gd name="T12" fmla="*/ 0 w 321"/>
              <a:gd name="T13" fmla="*/ 178 h 247"/>
              <a:gd name="T14" fmla="*/ 0 w 321"/>
              <a:gd name="T15" fmla="*/ 192 h 247"/>
              <a:gd name="T16" fmla="*/ 0 w 321"/>
              <a:gd name="T17" fmla="*/ 197 h 247"/>
              <a:gd name="T18" fmla="*/ 0 w 321"/>
              <a:gd name="T19" fmla="*/ 247 h 247"/>
              <a:gd name="T20" fmla="*/ 321 w 321"/>
              <a:gd name="T21" fmla="*/ 247 h 247"/>
              <a:gd name="T22" fmla="*/ 321 w 321"/>
              <a:gd name="T23" fmla="*/ 0 h 247"/>
              <a:gd name="T24" fmla="*/ 291 w 321"/>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247">
                <a:moveTo>
                  <a:pt x="291" y="0"/>
                </a:moveTo>
                <a:lnTo>
                  <a:pt x="273" y="0"/>
                </a:lnTo>
                <a:lnTo>
                  <a:pt x="260" y="0"/>
                </a:lnTo>
                <a:lnTo>
                  <a:pt x="234" y="0"/>
                </a:lnTo>
                <a:lnTo>
                  <a:pt x="0" y="0"/>
                </a:lnTo>
                <a:lnTo>
                  <a:pt x="0" y="9"/>
                </a:lnTo>
                <a:lnTo>
                  <a:pt x="0" y="178"/>
                </a:lnTo>
                <a:lnTo>
                  <a:pt x="0" y="192"/>
                </a:lnTo>
                <a:lnTo>
                  <a:pt x="0" y="197"/>
                </a:lnTo>
                <a:lnTo>
                  <a:pt x="0" y="247"/>
                </a:lnTo>
                <a:lnTo>
                  <a:pt x="321" y="247"/>
                </a:lnTo>
                <a:lnTo>
                  <a:pt x="321" y="0"/>
                </a:lnTo>
                <a:lnTo>
                  <a:pt x="291"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C81BF68D-825B-47B3-8E47-D0D5855F6A7C}"/>
              </a:ext>
            </a:extLst>
          </p:cNvPr>
          <p:cNvSpPr>
            <a:spLocks/>
          </p:cNvSpPr>
          <p:nvPr/>
        </p:nvSpPr>
        <p:spPr bwMode="auto">
          <a:xfrm>
            <a:off x="4983163" y="4791076"/>
            <a:ext cx="509588" cy="392113"/>
          </a:xfrm>
          <a:custGeom>
            <a:avLst/>
            <a:gdLst>
              <a:gd name="T0" fmla="*/ 308 w 321"/>
              <a:gd name="T1" fmla="*/ 41 h 247"/>
              <a:gd name="T2" fmla="*/ 321 w 321"/>
              <a:gd name="T3" fmla="*/ 41 h 247"/>
              <a:gd name="T4" fmla="*/ 321 w 321"/>
              <a:gd name="T5" fmla="*/ 0 h 247"/>
              <a:gd name="T6" fmla="*/ 0 w 321"/>
              <a:gd name="T7" fmla="*/ 0 h 247"/>
              <a:gd name="T8" fmla="*/ 0 w 321"/>
              <a:gd name="T9" fmla="*/ 247 h 247"/>
              <a:gd name="T10" fmla="*/ 34 w 321"/>
              <a:gd name="T11" fmla="*/ 247 h 247"/>
              <a:gd name="T12" fmla="*/ 34 w 321"/>
              <a:gd name="T13" fmla="*/ 233 h 247"/>
              <a:gd name="T14" fmla="*/ 34 w 321"/>
              <a:gd name="T15" fmla="*/ 41 h 247"/>
              <a:gd name="T16" fmla="*/ 282 w 321"/>
              <a:gd name="T17" fmla="*/ 41 h 247"/>
              <a:gd name="T18" fmla="*/ 308 w 321"/>
              <a:gd name="T19" fmla="*/ 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47">
                <a:moveTo>
                  <a:pt x="308" y="41"/>
                </a:moveTo>
                <a:lnTo>
                  <a:pt x="321" y="41"/>
                </a:lnTo>
                <a:lnTo>
                  <a:pt x="321" y="0"/>
                </a:lnTo>
                <a:lnTo>
                  <a:pt x="0" y="0"/>
                </a:lnTo>
                <a:lnTo>
                  <a:pt x="0" y="247"/>
                </a:lnTo>
                <a:lnTo>
                  <a:pt x="34" y="247"/>
                </a:lnTo>
                <a:lnTo>
                  <a:pt x="34" y="233"/>
                </a:lnTo>
                <a:lnTo>
                  <a:pt x="34" y="41"/>
                </a:lnTo>
                <a:lnTo>
                  <a:pt x="282" y="41"/>
                </a:lnTo>
                <a:lnTo>
                  <a:pt x="308" y="41"/>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17FD228A-1B7E-4F35-8E00-BACD4B64A0CB}"/>
              </a:ext>
            </a:extLst>
          </p:cNvPr>
          <p:cNvSpPr>
            <a:spLocks noEditPoints="1"/>
          </p:cNvSpPr>
          <p:nvPr/>
        </p:nvSpPr>
        <p:spPr bwMode="auto">
          <a:xfrm>
            <a:off x="2982913" y="4826001"/>
            <a:ext cx="652463" cy="414338"/>
          </a:xfrm>
          <a:custGeom>
            <a:avLst/>
            <a:gdLst>
              <a:gd name="T0" fmla="*/ 196 w 240"/>
              <a:gd name="T1" fmla="*/ 64 h 152"/>
              <a:gd name="T2" fmla="*/ 197 w 240"/>
              <a:gd name="T3" fmla="*/ 62 h 152"/>
              <a:gd name="T4" fmla="*/ 135 w 240"/>
              <a:gd name="T5" fmla="*/ 0 h 152"/>
              <a:gd name="T6" fmla="*/ 79 w 240"/>
              <a:gd name="T7" fmla="*/ 35 h 152"/>
              <a:gd name="T8" fmla="*/ 64 w 240"/>
              <a:gd name="T9" fmla="*/ 32 h 152"/>
              <a:gd name="T10" fmla="*/ 33 w 240"/>
              <a:gd name="T11" fmla="*/ 58 h 152"/>
              <a:gd name="T12" fmla="*/ 0 w 240"/>
              <a:gd name="T13" fmla="*/ 104 h 152"/>
              <a:gd name="T14" fmla="*/ 48 w 240"/>
              <a:gd name="T15" fmla="*/ 152 h 152"/>
              <a:gd name="T16" fmla="*/ 197 w 240"/>
              <a:gd name="T17" fmla="*/ 152 h 152"/>
              <a:gd name="T18" fmla="*/ 197 w 240"/>
              <a:gd name="T19" fmla="*/ 152 h 152"/>
              <a:gd name="T20" fmla="*/ 240 w 240"/>
              <a:gd name="T21" fmla="*/ 108 h 152"/>
              <a:gd name="T22" fmla="*/ 196 w 240"/>
              <a:gd name="T23" fmla="*/ 64 h 152"/>
              <a:gd name="T24" fmla="*/ 120 w 240"/>
              <a:gd name="T25" fmla="*/ 124 h 152"/>
              <a:gd name="T26" fmla="*/ 84 w 240"/>
              <a:gd name="T27" fmla="*/ 88 h 152"/>
              <a:gd name="T28" fmla="*/ 120 w 240"/>
              <a:gd name="T29" fmla="*/ 52 h 152"/>
              <a:gd name="T30" fmla="*/ 120 w 240"/>
              <a:gd name="T31" fmla="*/ 40 h 152"/>
              <a:gd name="T32" fmla="*/ 150 w 240"/>
              <a:gd name="T33" fmla="*/ 57 h 152"/>
              <a:gd name="T34" fmla="*/ 120 w 240"/>
              <a:gd name="T35" fmla="*/ 75 h 152"/>
              <a:gd name="T36" fmla="*/ 120 w 240"/>
              <a:gd name="T37" fmla="*/ 60 h 152"/>
              <a:gd name="T38" fmla="*/ 92 w 240"/>
              <a:gd name="T39" fmla="*/ 88 h 152"/>
              <a:gd name="T40" fmla="*/ 120 w 240"/>
              <a:gd name="T41" fmla="*/ 116 h 152"/>
              <a:gd name="T42" fmla="*/ 148 w 240"/>
              <a:gd name="T43" fmla="*/ 88 h 152"/>
              <a:gd name="T44" fmla="*/ 156 w 240"/>
              <a:gd name="T45" fmla="*/ 88 h 152"/>
              <a:gd name="T46" fmla="*/ 120 w 240"/>
              <a:gd name="T47" fmla="*/ 1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152">
                <a:moveTo>
                  <a:pt x="196" y="64"/>
                </a:moveTo>
                <a:cubicBezTo>
                  <a:pt x="196" y="63"/>
                  <a:pt x="197" y="63"/>
                  <a:pt x="197" y="62"/>
                </a:cubicBezTo>
                <a:cubicBezTo>
                  <a:pt x="197" y="28"/>
                  <a:pt x="169" y="0"/>
                  <a:pt x="135" y="0"/>
                </a:cubicBezTo>
                <a:cubicBezTo>
                  <a:pt x="110" y="0"/>
                  <a:pt x="89" y="14"/>
                  <a:pt x="79" y="35"/>
                </a:cubicBezTo>
                <a:cubicBezTo>
                  <a:pt x="74" y="33"/>
                  <a:pt x="69" y="32"/>
                  <a:pt x="64" y="32"/>
                </a:cubicBezTo>
                <a:cubicBezTo>
                  <a:pt x="48" y="32"/>
                  <a:pt x="35" y="43"/>
                  <a:pt x="33" y="58"/>
                </a:cubicBezTo>
                <a:cubicBezTo>
                  <a:pt x="14" y="65"/>
                  <a:pt x="0" y="83"/>
                  <a:pt x="0" y="104"/>
                </a:cubicBezTo>
                <a:cubicBezTo>
                  <a:pt x="0" y="130"/>
                  <a:pt x="22" y="152"/>
                  <a:pt x="48" y="152"/>
                </a:cubicBezTo>
                <a:cubicBezTo>
                  <a:pt x="197" y="152"/>
                  <a:pt x="197" y="152"/>
                  <a:pt x="197" y="152"/>
                </a:cubicBezTo>
                <a:cubicBezTo>
                  <a:pt x="197" y="152"/>
                  <a:pt x="197" y="152"/>
                  <a:pt x="197" y="152"/>
                </a:cubicBezTo>
                <a:cubicBezTo>
                  <a:pt x="221" y="152"/>
                  <a:pt x="240" y="132"/>
                  <a:pt x="240" y="108"/>
                </a:cubicBezTo>
                <a:cubicBezTo>
                  <a:pt x="240" y="84"/>
                  <a:pt x="221" y="64"/>
                  <a:pt x="196" y="64"/>
                </a:cubicBezTo>
                <a:close/>
                <a:moveTo>
                  <a:pt x="120" y="124"/>
                </a:moveTo>
                <a:cubicBezTo>
                  <a:pt x="100" y="124"/>
                  <a:pt x="84" y="108"/>
                  <a:pt x="84" y="88"/>
                </a:cubicBezTo>
                <a:cubicBezTo>
                  <a:pt x="84" y="68"/>
                  <a:pt x="100" y="52"/>
                  <a:pt x="120" y="52"/>
                </a:cubicBezTo>
                <a:cubicBezTo>
                  <a:pt x="120" y="40"/>
                  <a:pt x="120" y="40"/>
                  <a:pt x="120" y="40"/>
                </a:cubicBezTo>
                <a:cubicBezTo>
                  <a:pt x="150" y="57"/>
                  <a:pt x="150" y="57"/>
                  <a:pt x="150" y="57"/>
                </a:cubicBezTo>
                <a:cubicBezTo>
                  <a:pt x="120" y="75"/>
                  <a:pt x="120" y="75"/>
                  <a:pt x="120" y="75"/>
                </a:cubicBezTo>
                <a:cubicBezTo>
                  <a:pt x="120" y="60"/>
                  <a:pt x="120" y="60"/>
                  <a:pt x="120" y="60"/>
                </a:cubicBezTo>
                <a:cubicBezTo>
                  <a:pt x="105" y="60"/>
                  <a:pt x="92" y="72"/>
                  <a:pt x="92" y="88"/>
                </a:cubicBezTo>
                <a:cubicBezTo>
                  <a:pt x="92" y="103"/>
                  <a:pt x="105" y="116"/>
                  <a:pt x="120" y="116"/>
                </a:cubicBezTo>
                <a:cubicBezTo>
                  <a:pt x="136" y="116"/>
                  <a:pt x="148" y="103"/>
                  <a:pt x="148" y="88"/>
                </a:cubicBezTo>
                <a:cubicBezTo>
                  <a:pt x="156" y="88"/>
                  <a:pt x="156" y="88"/>
                  <a:pt x="156" y="88"/>
                </a:cubicBezTo>
                <a:cubicBezTo>
                  <a:pt x="156" y="108"/>
                  <a:pt x="140" y="124"/>
                  <a:pt x="120" y="124"/>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246D4A7-67BD-4D19-90A4-9090B739B03F}"/>
              </a:ext>
            </a:extLst>
          </p:cNvPr>
          <p:cNvSpPr>
            <a:spLocks/>
          </p:cNvSpPr>
          <p:nvPr/>
        </p:nvSpPr>
        <p:spPr bwMode="auto">
          <a:xfrm>
            <a:off x="5991226" y="4791076"/>
            <a:ext cx="512763" cy="327025"/>
          </a:xfrm>
          <a:custGeom>
            <a:avLst/>
            <a:gdLst>
              <a:gd name="T0" fmla="*/ 323 w 323"/>
              <a:gd name="T1" fmla="*/ 0 h 206"/>
              <a:gd name="T2" fmla="*/ 0 w 323"/>
              <a:gd name="T3" fmla="*/ 155 h 206"/>
              <a:gd name="T4" fmla="*/ 116 w 323"/>
              <a:gd name="T5" fmla="*/ 206 h 206"/>
              <a:gd name="T6" fmla="*/ 323 w 323"/>
              <a:gd name="T7" fmla="*/ 0 h 206"/>
            </a:gdLst>
            <a:ahLst/>
            <a:cxnLst>
              <a:cxn ang="0">
                <a:pos x="T0" y="T1"/>
              </a:cxn>
              <a:cxn ang="0">
                <a:pos x="T2" y="T3"/>
              </a:cxn>
              <a:cxn ang="0">
                <a:pos x="T4" y="T5"/>
              </a:cxn>
              <a:cxn ang="0">
                <a:pos x="T6" y="T7"/>
              </a:cxn>
            </a:cxnLst>
            <a:rect l="0" t="0" r="r" b="b"/>
            <a:pathLst>
              <a:path w="323" h="206">
                <a:moveTo>
                  <a:pt x="323" y="0"/>
                </a:moveTo>
                <a:lnTo>
                  <a:pt x="0" y="155"/>
                </a:lnTo>
                <a:lnTo>
                  <a:pt x="116" y="206"/>
                </a:lnTo>
                <a:lnTo>
                  <a:pt x="323"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0C79497B-6A45-401D-B565-EE7A029B37E3}"/>
              </a:ext>
            </a:extLst>
          </p:cNvPr>
          <p:cNvSpPr>
            <a:spLocks/>
          </p:cNvSpPr>
          <p:nvPr/>
        </p:nvSpPr>
        <p:spPr bwMode="auto">
          <a:xfrm>
            <a:off x="6191251" y="4805363"/>
            <a:ext cx="328613" cy="514350"/>
          </a:xfrm>
          <a:custGeom>
            <a:avLst/>
            <a:gdLst>
              <a:gd name="T0" fmla="*/ 0 w 207"/>
              <a:gd name="T1" fmla="*/ 207 h 324"/>
              <a:gd name="T2" fmla="*/ 59 w 207"/>
              <a:gd name="T3" fmla="*/ 324 h 324"/>
              <a:gd name="T4" fmla="*/ 207 w 207"/>
              <a:gd name="T5" fmla="*/ 0 h 324"/>
              <a:gd name="T6" fmla="*/ 0 w 207"/>
              <a:gd name="T7" fmla="*/ 207 h 324"/>
            </a:gdLst>
            <a:ahLst/>
            <a:cxnLst>
              <a:cxn ang="0">
                <a:pos x="T0" y="T1"/>
              </a:cxn>
              <a:cxn ang="0">
                <a:pos x="T2" y="T3"/>
              </a:cxn>
              <a:cxn ang="0">
                <a:pos x="T4" y="T5"/>
              </a:cxn>
              <a:cxn ang="0">
                <a:pos x="T6" y="T7"/>
              </a:cxn>
            </a:cxnLst>
            <a:rect l="0" t="0" r="r" b="b"/>
            <a:pathLst>
              <a:path w="207" h="324">
                <a:moveTo>
                  <a:pt x="0" y="207"/>
                </a:moveTo>
                <a:lnTo>
                  <a:pt x="59" y="324"/>
                </a:lnTo>
                <a:lnTo>
                  <a:pt x="207" y="0"/>
                </a:lnTo>
                <a:lnTo>
                  <a:pt x="0" y="20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0EDA8E00-3686-46CF-B388-142BAD6692BF}"/>
              </a:ext>
            </a:extLst>
          </p:cNvPr>
          <p:cNvSpPr>
            <a:spLocks/>
          </p:cNvSpPr>
          <p:nvPr/>
        </p:nvSpPr>
        <p:spPr bwMode="auto">
          <a:xfrm>
            <a:off x="8928101" y="2020888"/>
            <a:ext cx="520700" cy="304800"/>
          </a:xfrm>
          <a:custGeom>
            <a:avLst/>
            <a:gdLst>
              <a:gd name="T0" fmla="*/ 0 w 192"/>
              <a:gd name="T1" fmla="*/ 0 h 112"/>
              <a:gd name="T2" fmla="*/ 0 w 192"/>
              <a:gd name="T3" fmla="*/ 12 h 112"/>
              <a:gd name="T4" fmla="*/ 0 w 192"/>
              <a:gd name="T5" fmla="*/ 96 h 112"/>
              <a:gd name="T6" fmla="*/ 16 w 192"/>
              <a:gd name="T7" fmla="*/ 112 h 112"/>
              <a:gd name="T8" fmla="*/ 176 w 192"/>
              <a:gd name="T9" fmla="*/ 112 h 112"/>
              <a:gd name="T10" fmla="*/ 192 w 192"/>
              <a:gd name="T11" fmla="*/ 96 h 112"/>
              <a:gd name="T12" fmla="*/ 192 w 192"/>
              <a:gd name="T13" fmla="*/ 0 h 112"/>
              <a:gd name="T14" fmla="*/ 0 w 19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12">
                <a:moveTo>
                  <a:pt x="0" y="0"/>
                </a:moveTo>
                <a:cubicBezTo>
                  <a:pt x="0" y="12"/>
                  <a:pt x="0" y="12"/>
                  <a:pt x="0" y="12"/>
                </a:cubicBezTo>
                <a:cubicBezTo>
                  <a:pt x="0" y="96"/>
                  <a:pt x="0" y="96"/>
                  <a:pt x="0" y="96"/>
                </a:cubicBezTo>
                <a:cubicBezTo>
                  <a:pt x="0" y="105"/>
                  <a:pt x="8" y="112"/>
                  <a:pt x="16" y="112"/>
                </a:cubicBezTo>
                <a:cubicBezTo>
                  <a:pt x="176" y="112"/>
                  <a:pt x="176" y="112"/>
                  <a:pt x="176" y="112"/>
                </a:cubicBezTo>
                <a:cubicBezTo>
                  <a:pt x="185" y="112"/>
                  <a:pt x="192" y="105"/>
                  <a:pt x="192" y="96"/>
                </a:cubicBezTo>
                <a:cubicBezTo>
                  <a:pt x="192" y="0"/>
                  <a:pt x="192" y="0"/>
                  <a:pt x="192" y="0"/>
                </a:cubicBez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349C63AB-035E-4FA7-A795-1B9078AA9C8D}"/>
              </a:ext>
            </a:extLst>
          </p:cNvPr>
          <p:cNvSpPr>
            <a:spLocks/>
          </p:cNvSpPr>
          <p:nvPr/>
        </p:nvSpPr>
        <p:spPr bwMode="auto">
          <a:xfrm>
            <a:off x="8928101" y="1878013"/>
            <a:ext cx="520700" cy="120650"/>
          </a:xfrm>
          <a:custGeom>
            <a:avLst/>
            <a:gdLst>
              <a:gd name="T0" fmla="*/ 192 w 192"/>
              <a:gd name="T1" fmla="*/ 44 h 44"/>
              <a:gd name="T2" fmla="*/ 192 w 192"/>
              <a:gd name="T3" fmla="*/ 36 h 44"/>
              <a:gd name="T4" fmla="*/ 176 w 192"/>
              <a:gd name="T5" fmla="*/ 20 h 44"/>
              <a:gd name="T6" fmla="*/ 72 w 192"/>
              <a:gd name="T7" fmla="*/ 20 h 44"/>
              <a:gd name="T8" fmla="*/ 72 w 192"/>
              <a:gd name="T9" fmla="*/ 16 h 44"/>
              <a:gd name="T10" fmla="*/ 56 w 192"/>
              <a:gd name="T11" fmla="*/ 0 h 44"/>
              <a:gd name="T12" fmla="*/ 16 w 192"/>
              <a:gd name="T13" fmla="*/ 0 h 44"/>
              <a:gd name="T14" fmla="*/ 0 w 192"/>
              <a:gd name="T15" fmla="*/ 16 h 44"/>
              <a:gd name="T16" fmla="*/ 0 w 192"/>
              <a:gd name="T17" fmla="*/ 36 h 44"/>
              <a:gd name="T18" fmla="*/ 0 w 192"/>
              <a:gd name="T19" fmla="*/ 44 h 44"/>
              <a:gd name="T20" fmla="*/ 192 w 19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44">
                <a:moveTo>
                  <a:pt x="192" y="44"/>
                </a:moveTo>
                <a:cubicBezTo>
                  <a:pt x="192" y="36"/>
                  <a:pt x="192" y="36"/>
                  <a:pt x="192" y="36"/>
                </a:cubicBezTo>
                <a:cubicBezTo>
                  <a:pt x="192" y="27"/>
                  <a:pt x="185" y="20"/>
                  <a:pt x="176" y="20"/>
                </a:cubicBez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44"/>
                  <a:pt x="0" y="44"/>
                  <a:pt x="0" y="44"/>
                </a:cubicBezTo>
                <a:lnTo>
                  <a:pt x="192" y="44"/>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710B77A7-569A-4F59-8230-20561ADB84B6}"/>
              </a:ext>
            </a:extLst>
          </p:cNvPr>
          <p:cNvSpPr>
            <a:spLocks/>
          </p:cNvSpPr>
          <p:nvPr/>
        </p:nvSpPr>
        <p:spPr bwMode="auto">
          <a:xfrm>
            <a:off x="3048001" y="2905126"/>
            <a:ext cx="163513" cy="327025"/>
          </a:xfrm>
          <a:custGeom>
            <a:avLst/>
            <a:gdLst>
              <a:gd name="T0" fmla="*/ 103 w 103"/>
              <a:gd name="T1" fmla="*/ 103 h 206"/>
              <a:gd name="T2" fmla="*/ 0 w 103"/>
              <a:gd name="T3" fmla="*/ 0 h 206"/>
              <a:gd name="T4" fmla="*/ 0 w 103"/>
              <a:gd name="T5" fmla="*/ 206 h 206"/>
              <a:gd name="T6" fmla="*/ 103 w 103"/>
              <a:gd name="T7" fmla="*/ 103 h 206"/>
            </a:gdLst>
            <a:ahLst/>
            <a:cxnLst>
              <a:cxn ang="0">
                <a:pos x="T0" y="T1"/>
              </a:cxn>
              <a:cxn ang="0">
                <a:pos x="T2" y="T3"/>
              </a:cxn>
              <a:cxn ang="0">
                <a:pos x="T4" y="T5"/>
              </a:cxn>
              <a:cxn ang="0">
                <a:pos x="T6" y="T7"/>
              </a:cxn>
            </a:cxnLst>
            <a:rect l="0" t="0" r="r" b="b"/>
            <a:pathLst>
              <a:path w="103" h="206">
                <a:moveTo>
                  <a:pt x="103" y="103"/>
                </a:moveTo>
                <a:lnTo>
                  <a:pt x="0" y="0"/>
                </a:lnTo>
                <a:lnTo>
                  <a:pt x="0" y="206"/>
                </a:lnTo>
                <a:lnTo>
                  <a:pt x="103" y="103"/>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23E137EC-114A-4CC7-AB4A-DB7947B1B64F}"/>
              </a:ext>
            </a:extLst>
          </p:cNvPr>
          <p:cNvSpPr>
            <a:spLocks/>
          </p:cNvSpPr>
          <p:nvPr/>
        </p:nvSpPr>
        <p:spPr bwMode="auto">
          <a:xfrm>
            <a:off x="3073401" y="2897188"/>
            <a:ext cx="496888" cy="242888"/>
          </a:xfrm>
          <a:custGeom>
            <a:avLst/>
            <a:gdLst>
              <a:gd name="T0" fmla="*/ 98 w 183"/>
              <a:gd name="T1" fmla="*/ 85 h 89"/>
              <a:gd name="T2" fmla="*/ 183 w 183"/>
              <a:gd name="T3" fmla="*/ 0 h 89"/>
              <a:gd name="T4" fmla="*/ 0 w 183"/>
              <a:gd name="T5" fmla="*/ 0 h 89"/>
              <a:gd name="T6" fmla="*/ 85 w 183"/>
              <a:gd name="T7" fmla="*/ 85 h 89"/>
              <a:gd name="T8" fmla="*/ 98 w 183"/>
              <a:gd name="T9" fmla="*/ 85 h 89"/>
            </a:gdLst>
            <a:ahLst/>
            <a:cxnLst>
              <a:cxn ang="0">
                <a:pos x="T0" y="T1"/>
              </a:cxn>
              <a:cxn ang="0">
                <a:pos x="T2" y="T3"/>
              </a:cxn>
              <a:cxn ang="0">
                <a:pos x="T4" y="T5"/>
              </a:cxn>
              <a:cxn ang="0">
                <a:pos x="T6" y="T7"/>
              </a:cxn>
              <a:cxn ang="0">
                <a:pos x="T8" y="T9"/>
              </a:cxn>
            </a:cxnLst>
            <a:rect l="0" t="0" r="r" b="b"/>
            <a:pathLst>
              <a:path w="183" h="89">
                <a:moveTo>
                  <a:pt x="98" y="85"/>
                </a:moveTo>
                <a:cubicBezTo>
                  <a:pt x="183" y="0"/>
                  <a:pt x="183" y="0"/>
                  <a:pt x="183" y="0"/>
                </a:cubicBezTo>
                <a:cubicBezTo>
                  <a:pt x="0" y="0"/>
                  <a:pt x="0" y="0"/>
                  <a:pt x="0" y="0"/>
                </a:cubicBezTo>
                <a:cubicBezTo>
                  <a:pt x="85" y="85"/>
                  <a:pt x="85" y="85"/>
                  <a:pt x="85" y="85"/>
                </a:cubicBezTo>
                <a:cubicBezTo>
                  <a:pt x="88" y="89"/>
                  <a:pt x="95" y="89"/>
                  <a:pt x="98" y="85"/>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DDE95D75-543B-45E5-8505-B551125D1709}"/>
              </a:ext>
            </a:extLst>
          </p:cNvPr>
          <p:cNvSpPr>
            <a:spLocks/>
          </p:cNvSpPr>
          <p:nvPr/>
        </p:nvSpPr>
        <p:spPr bwMode="auto">
          <a:xfrm>
            <a:off x="3067051" y="3086101"/>
            <a:ext cx="508000" cy="160338"/>
          </a:xfrm>
          <a:custGeom>
            <a:avLst/>
            <a:gdLst>
              <a:gd name="T0" fmla="*/ 128 w 187"/>
              <a:gd name="T1" fmla="*/ 0 h 59"/>
              <a:gd name="T2" fmla="*/ 106 w 187"/>
              <a:gd name="T3" fmla="*/ 22 h 59"/>
              <a:gd name="T4" fmla="*/ 93 w 187"/>
              <a:gd name="T5" fmla="*/ 27 h 59"/>
              <a:gd name="T6" fmla="*/ 81 w 187"/>
              <a:gd name="T7" fmla="*/ 22 h 59"/>
              <a:gd name="T8" fmla="*/ 59 w 187"/>
              <a:gd name="T9" fmla="*/ 0 h 59"/>
              <a:gd name="T10" fmla="*/ 0 w 187"/>
              <a:gd name="T11" fmla="*/ 59 h 59"/>
              <a:gd name="T12" fmla="*/ 187 w 187"/>
              <a:gd name="T13" fmla="*/ 59 h 59"/>
              <a:gd name="T14" fmla="*/ 128 w 187"/>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59">
                <a:moveTo>
                  <a:pt x="128" y="0"/>
                </a:moveTo>
                <a:cubicBezTo>
                  <a:pt x="106" y="22"/>
                  <a:pt x="106" y="22"/>
                  <a:pt x="106" y="22"/>
                </a:cubicBezTo>
                <a:cubicBezTo>
                  <a:pt x="102" y="25"/>
                  <a:pt x="98" y="27"/>
                  <a:pt x="93" y="27"/>
                </a:cubicBezTo>
                <a:cubicBezTo>
                  <a:pt x="89" y="27"/>
                  <a:pt x="84" y="25"/>
                  <a:pt x="81" y="22"/>
                </a:cubicBezTo>
                <a:cubicBezTo>
                  <a:pt x="59" y="0"/>
                  <a:pt x="59" y="0"/>
                  <a:pt x="59" y="0"/>
                </a:cubicBezTo>
                <a:cubicBezTo>
                  <a:pt x="0" y="59"/>
                  <a:pt x="0" y="59"/>
                  <a:pt x="0" y="59"/>
                </a:cubicBezTo>
                <a:cubicBezTo>
                  <a:pt x="187" y="59"/>
                  <a:pt x="187" y="59"/>
                  <a:pt x="187" y="59"/>
                </a:cubicBezTo>
                <a:lnTo>
                  <a:pt x="128"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E2885C3E-D375-47BD-A3CA-8DC579684A36}"/>
              </a:ext>
            </a:extLst>
          </p:cNvPr>
          <p:cNvSpPr>
            <a:spLocks/>
          </p:cNvSpPr>
          <p:nvPr/>
        </p:nvSpPr>
        <p:spPr bwMode="auto">
          <a:xfrm>
            <a:off x="3430588" y="2905126"/>
            <a:ext cx="160338" cy="327025"/>
          </a:xfrm>
          <a:custGeom>
            <a:avLst/>
            <a:gdLst>
              <a:gd name="T0" fmla="*/ 0 w 101"/>
              <a:gd name="T1" fmla="*/ 103 h 206"/>
              <a:gd name="T2" fmla="*/ 101 w 101"/>
              <a:gd name="T3" fmla="*/ 206 h 206"/>
              <a:gd name="T4" fmla="*/ 101 w 101"/>
              <a:gd name="T5" fmla="*/ 0 h 206"/>
              <a:gd name="T6" fmla="*/ 0 w 101"/>
              <a:gd name="T7" fmla="*/ 103 h 206"/>
            </a:gdLst>
            <a:ahLst/>
            <a:cxnLst>
              <a:cxn ang="0">
                <a:pos x="T0" y="T1"/>
              </a:cxn>
              <a:cxn ang="0">
                <a:pos x="T2" y="T3"/>
              </a:cxn>
              <a:cxn ang="0">
                <a:pos x="T4" y="T5"/>
              </a:cxn>
              <a:cxn ang="0">
                <a:pos x="T6" y="T7"/>
              </a:cxn>
            </a:cxnLst>
            <a:rect l="0" t="0" r="r" b="b"/>
            <a:pathLst>
              <a:path w="101" h="206">
                <a:moveTo>
                  <a:pt x="0" y="103"/>
                </a:moveTo>
                <a:lnTo>
                  <a:pt x="101" y="206"/>
                </a:lnTo>
                <a:lnTo>
                  <a:pt x="101" y="0"/>
                </a:lnTo>
                <a:lnTo>
                  <a:pt x="0" y="103"/>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59">
            <a:extLst>
              <a:ext uri="{FF2B5EF4-FFF2-40B4-BE49-F238E27FC236}">
                <a16:creationId xmlns:a16="http://schemas.microsoft.com/office/drawing/2014/main" id="{123849EF-F384-4B27-8659-1EF21C82AB48}"/>
              </a:ext>
            </a:extLst>
          </p:cNvPr>
          <p:cNvSpPr>
            <a:spLocks noEditPoints="1"/>
          </p:cNvSpPr>
          <p:nvPr/>
        </p:nvSpPr>
        <p:spPr bwMode="auto">
          <a:xfrm>
            <a:off x="4029076" y="4826001"/>
            <a:ext cx="542925" cy="414338"/>
          </a:xfrm>
          <a:custGeom>
            <a:avLst/>
            <a:gdLst>
              <a:gd name="T0" fmla="*/ 184 w 200"/>
              <a:gd name="T1" fmla="*/ 24 h 152"/>
              <a:gd name="T2" fmla="*/ 150 w 200"/>
              <a:gd name="T3" fmla="*/ 24 h 152"/>
              <a:gd name="T4" fmla="*/ 131 w 200"/>
              <a:gd name="T5" fmla="*/ 5 h 152"/>
              <a:gd name="T6" fmla="*/ 131 w 200"/>
              <a:gd name="T7" fmla="*/ 5 h 152"/>
              <a:gd name="T8" fmla="*/ 131 w 200"/>
              <a:gd name="T9" fmla="*/ 5 h 152"/>
              <a:gd name="T10" fmla="*/ 131 w 200"/>
              <a:gd name="T11" fmla="*/ 5 h 152"/>
              <a:gd name="T12" fmla="*/ 120 w 200"/>
              <a:gd name="T13" fmla="*/ 0 h 152"/>
              <a:gd name="T14" fmla="*/ 80 w 200"/>
              <a:gd name="T15" fmla="*/ 0 h 152"/>
              <a:gd name="T16" fmla="*/ 68 w 200"/>
              <a:gd name="T17" fmla="*/ 5 h 152"/>
              <a:gd name="T18" fmla="*/ 68 w 200"/>
              <a:gd name="T19" fmla="*/ 5 h 152"/>
              <a:gd name="T20" fmla="*/ 49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00 w 200"/>
              <a:gd name="T39" fmla="*/ 128 h 152"/>
              <a:gd name="T40" fmla="*/ 56 w 200"/>
              <a:gd name="T41" fmla="*/ 84 h 152"/>
              <a:gd name="T42" fmla="*/ 100 w 200"/>
              <a:gd name="T43" fmla="*/ 40 h 152"/>
              <a:gd name="T44" fmla="*/ 144 w 200"/>
              <a:gd name="T45" fmla="*/ 84 h 152"/>
              <a:gd name="T46" fmla="*/ 100 w 200"/>
              <a:gd name="T47"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Oval 60">
            <a:extLst>
              <a:ext uri="{FF2B5EF4-FFF2-40B4-BE49-F238E27FC236}">
                <a16:creationId xmlns:a16="http://schemas.microsoft.com/office/drawing/2014/main" id="{1C69973B-9195-47CE-A251-F3E250106058}"/>
              </a:ext>
            </a:extLst>
          </p:cNvPr>
          <p:cNvSpPr>
            <a:spLocks noChangeArrowheads="1"/>
          </p:cNvSpPr>
          <p:nvPr/>
        </p:nvSpPr>
        <p:spPr bwMode="auto">
          <a:xfrm>
            <a:off x="4203701" y="4957763"/>
            <a:ext cx="195263" cy="195263"/>
          </a:xfrm>
          <a:prstGeom prst="ellipse">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61">
            <a:extLst>
              <a:ext uri="{FF2B5EF4-FFF2-40B4-BE49-F238E27FC236}">
                <a16:creationId xmlns:a16="http://schemas.microsoft.com/office/drawing/2014/main" id="{36DEA6FD-0D79-4886-AC96-72542E64A9BB}"/>
              </a:ext>
            </a:extLst>
          </p:cNvPr>
          <p:cNvSpPr>
            <a:spLocks/>
          </p:cNvSpPr>
          <p:nvPr/>
        </p:nvSpPr>
        <p:spPr bwMode="auto">
          <a:xfrm>
            <a:off x="4268788" y="2786063"/>
            <a:ext cx="328613" cy="327025"/>
          </a:xfrm>
          <a:custGeom>
            <a:avLst/>
            <a:gdLst>
              <a:gd name="T0" fmla="*/ 116 w 121"/>
              <a:gd name="T1" fmla="*/ 3 h 120"/>
              <a:gd name="T2" fmla="*/ 107 w 121"/>
              <a:gd name="T3" fmla="*/ 0 h 120"/>
              <a:gd name="T4" fmla="*/ 99 w 121"/>
              <a:gd name="T5" fmla="*/ 3 h 120"/>
              <a:gd name="T6" fmla="*/ 70 w 121"/>
              <a:gd name="T7" fmla="*/ 32 h 120"/>
              <a:gd name="T8" fmla="*/ 66 w 121"/>
              <a:gd name="T9" fmla="*/ 36 h 120"/>
              <a:gd name="T10" fmla="*/ 62 w 121"/>
              <a:gd name="T11" fmla="*/ 40 h 120"/>
              <a:gd name="T12" fmla="*/ 39 w 121"/>
              <a:gd name="T13" fmla="*/ 63 h 120"/>
              <a:gd name="T14" fmla="*/ 0 w 121"/>
              <a:gd name="T15" fmla="*/ 103 h 120"/>
              <a:gd name="T16" fmla="*/ 0 w 121"/>
              <a:gd name="T17" fmla="*/ 103 h 120"/>
              <a:gd name="T18" fmla="*/ 0 w 121"/>
              <a:gd name="T19" fmla="*/ 120 h 120"/>
              <a:gd name="T20" fmla="*/ 16 w 121"/>
              <a:gd name="T21" fmla="*/ 120 h 120"/>
              <a:gd name="T22" fmla="*/ 16 w 121"/>
              <a:gd name="T23" fmla="*/ 120 h 120"/>
              <a:gd name="T24" fmla="*/ 36 w 121"/>
              <a:gd name="T25" fmla="*/ 100 h 120"/>
              <a:gd name="T26" fmla="*/ 80 w 121"/>
              <a:gd name="T27" fmla="*/ 57 h 120"/>
              <a:gd name="T28" fmla="*/ 80 w 121"/>
              <a:gd name="T29" fmla="*/ 56 h 120"/>
              <a:gd name="T30" fmla="*/ 80 w 121"/>
              <a:gd name="T31" fmla="*/ 56 h 120"/>
              <a:gd name="T32" fmla="*/ 82 w 121"/>
              <a:gd name="T33" fmla="*/ 54 h 120"/>
              <a:gd name="T34" fmla="*/ 82 w 121"/>
              <a:gd name="T35" fmla="*/ 54 h 120"/>
              <a:gd name="T36" fmla="*/ 116 w 121"/>
              <a:gd name="T37" fmla="*/ 20 h 120"/>
              <a:gd name="T38" fmla="*/ 116 w 121"/>
              <a:gd name="T3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20">
                <a:moveTo>
                  <a:pt x="116" y="3"/>
                </a:moveTo>
                <a:cubicBezTo>
                  <a:pt x="113" y="1"/>
                  <a:pt x="110" y="0"/>
                  <a:pt x="107" y="0"/>
                </a:cubicBezTo>
                <a:cubicBezTo>
                  <a:pt x="104" y="0"/>
                  <a:pt x="101" y="1"/>
                  <a:pt x="99" y="3"/>
                </a:cubicBezTo>
                <a:cubicBezTo>
                  <a:pt x="70" y="32"/>
                  <a:pt x="70" y="32"/>
                  <a:pt x="70" y="32"/>
                </a:cubicBezTo>
                <a:cubicBezTo>
                  <a:pt x="66" y="36"/>
                  <a:pt x="66" y="36"/>
                  <a:pt x="66" y="36"/>
                </a:cubicBezTo>
                <a:cubicBezTo>
                  <a:pt x="62" y="40"/>
                  <a:pt x="62" y="40"/>
                  <a:pt x="62" y="40"/>
                </a:cubicBezTo>
                <a:cubicBezTo>
                  <a:pt x="39" y="63"/>
                  <a:pt x="39" y="63"/>
                  <a:pt x="39" y="63"/>
                </a:cubicBezTo>
                <a:cubicBezTo>
                  <a:pt x="0" y="103"/>
                  <a:pt x="0" y="103"/>
                  <a:pt x="0" y="103"/>
                </a:cubicBezTo>
                <a:cubicBezTo>
                  <a:pt x="0" y="103"/>
                  <a:pt x="0" y="103"/>
                  <a:pt x="0" y="103"/>
                </a:cubicBezTo>
                <a:cubicBezTo>
                  <a:pt x="0" y="120"/>
                  <a:pt x="0" y="120"/>
                  <a:pt x="0" y="120"/>
                </a:cubicBezTo>
                <a:cubicBezTo>
                  <a:pt x="16" y="120"/>
                  <a:pt x="16" y="120"/>
                  <a:pt x="16" y="120"/>
                </a:cubicBezTo>
                <a:cubicBezTo>
                  <a:pt x="16" y="120"/>
                  <a:pt x="16" y="120"/>
                  <a:pt x="16" y="120"/>
                </a:cubicBezTo>
                <a:cubicBezTo>
                  <a:pt x="36" y="100"/>
                  <a:pt x="36" y="100"/>
                  <a:pt x="36" y="100"/>
                </a:cubicBezTo>
                <a:cubicBezTo>
                  <a:pt x="80" y="57"/>
                  <a:pt x="80" y="57"/>
                  <a:pt x="80" y="57"/>
                </a:cubicBezTo>
                <a:cubicBezTo>
                  <a:pt x="80" y="56"/>
                  <a:pt x="80" y="56"/>
                  <a:pt x="80" y="56"/>
                </a:cubicBezTo>
                <a:cubicBezTo>
                  <a:pt x="80" y="56"/>
                  <a:pt x="80" y="56"/>
                  <a:pt x="80" y="56"/>
                </a:cubicBezTo>
                <a:cubicBezTo>
                  <a:pt x="82" y="54"/>
                  <a:pt x="82" y="54"/>
                  <a:pt x="82" y="54"/>
                </a:cubicBezTo>
                <a:cubicBezTo>
                  <a:pt x="82" y="54"/>
                  <a:pt x="82" y="54"/>
                  <a:pt x="82" y="54"/>
                </a:cubicBezTo>
                <a:cubicBezTo>
                  <a:pt x="116" y="20"/>
                  <a:pt x="116" y="20"/>
                  <a:pt x="116" y="20"/>
                </a:cubicBezTo>
                <a:cubicBezTo>
                  <a:pt x="121" y="16"/>
                  <a:pt x="121" y="8"/>
                  <a:pt x="116" y="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62">
            <a:extLst>
              <a:ext uri="{FF2B5EF4-FFF2-40B4-BE49-F238E27FC236}">
                <a16:creationId xmlns:a16="http://schemas.microsoft.com/office/drawing/2014/main" id="{2AA2629E-3481-41C4-B9F7-B4B57B824032}"/>
              </a:ext>
            </a:extLst>
          </p:cNvPr>
          <p:cNvSpPr>
            <a:spLocks/>
          </p:cNvSpPr>
          <p:nvPr/>
        </p:nvSpPr>
        <p:spPr bwMode="auto">
          <a:xfrm>
            <a:off x="4094163" y="2873376"/>
            <a:ext cx="412750" cy="414338"/>
          </a:xfrm>
          <a:custGeom>
            <a:avLst/>
            <a:gdLst>
              <a:gd name="T0" fmla="*/ 255 w 260"/>
              <a:gd name="T1" fmla="*/ 51 h 261"/>
              <a:gd name="T2" fmla="*/ 180 w 260"/>
              <a:gd name="T3" fmla="*/ 127 h 261"/>
              <a:gd name="T4" fmla="*/ 147 w 260"/>
              <a:gd name="T5" fmla="*/ 161 h 261"/>
              <a:gd name="T6" fmla="*/ 142 w 260"/>
              <a:gd name="T7" fmla="*/ 165 h 261"/>
              <a:gd name="T8" fmla="*/ 137 w 260"/>
              <a:gd name="T9" fmla="*/ 165 h 261"/>
              <a:gd name="T10" fmla="*/ 110 w 260"/>
              <a:gd name="T11" fmla="*/ 165 h 261"/>
              <a:gd name="T12" fmla="*/ 96 w 260"/>
              <a:gd name="T13" fmla="*/ 165 h 261"/>
              <a:gd name="T14" fmla="*/ 96 w 260"/>
              <a:gd name="T15" fmla="*/ 151 h 261"/>
              <a:gd name="T16" fmla="*/ 96 w 260"/>
              <a:gd name="T17" fmla="*/ 122 h 261"/>
              <a:gd name="T18" fmla="*/ 96 w 260"/>
              <a:gd name="T19" fmla="*/ 115 h 261"/>
              <a:gd name="T20" fmla="*/ 99 w 260"/>
              <a:gd name="T21" fmla="*/ 111 h 261"/>
              <a:gd name="T22" fmla="*/ 168 w 260"/>
              <a:gd name="T23" fmla="*/ 43 h 261"/>
              <a:gd name="T24" fmla="*/ 207 w 260"/>
              <a:gd name="T25" fmla="*/ 3 h 261"/>
              <a:gd name="T26" fmla="*/ 211 w 260"/>
              <a:gd name="T27" fmla="*/ 0 h 261"/>
              <a:gd name="T28" fmla="*/ 0 w 260"/>
              <a:gd name="T29" fmla="*/ 0 h 261"/>
              <a:gd name="T30" fmla="*/ 0 w 260"/>
              <a:gd name="T31" fmla="*/ 261 h 261"/>
              <a:gd name="T32" fmla="*/ 260 w 260"/>
              <a:gd name="T33" fmla="*/ 261 h 261"/>
              <a:gd name="T34" fmla="*/ 260 w 260"/>
              <a:gd name="T35" fmla="*/ 48 h 261"/>
              <a:gd name="T36" fmla="*/ 257 w 260"/>
              <a:gd name="T37" fmla="*/ 51 h 261"/>
              <a:gd name="T38" fmla="*/ 255 w 260"/>
              <a:gd name="T39" fmla="*/ 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61">
                <a:moveTo>
                  <a:pt x="255" y="51"/>
                </a:moveTo>
                <a:lnTo>
                  <a:pt x="180" y="127"/>
                </a:lnTo>
                <a:lnTo>
                  <a:pt x="147" y="161"/>
                </a:lnTo>
                <a:lnTo>
                  <a:pt x="142" y="165"/>
                </a:lnTo>
                <a:lnTo>
                  <a:pt x="137" y="165"/>
                </a:lnTo>
                <a:lnTo>
                  <a:pt x="110" y="165"/>
                </a:lnTo>
                <a:lnTo>
                  <a:pt x="96" y="165"/>
                </a:lnTo>
                <a:lnTo>
                  <a:pt x="96" y="151"/>
                </a:lnTo>
                <a:lnTo>
                  <a:pt x="96" y="122"/>
                </a:lnTo>
                <a:lnTo>
                  <a:pt x="96" y="115"/>
                </a:lnTo>
                <a:lnTo>
                  <a:pt x="99" y="111"/>
                </a:lnTo>
                <a:lnTo>
                  <a:pt x="168" y="43"/>
                </a:lnTo>
                <a:lnTo>
                  <a:pt x="207" y="3"/>
                </a:lnTo>
                <a:lnTo>
                  <a:pt x="211" y="0"/>
                </a:lnTo>
                <a:lnTo>
                  <a:pt x="0" y="0"/>
                </a:lnTo>
                <a:lnTo>
                  <a:pt x="0" y="261"/>
                </a:lnTo>
                <a:lnTo>
                  <a:pt x="260" y="261"/>
                </a:lnTo>
                <a:lnTo>
                  <a:pt x="260" y="48"/>
                </a:lnTo>
                <a:lnTo>
                  <a:pt x="257" y="51"/>
                </a:lnTo>
                <a:lnTo>
                  <a:pt x="255" y="51"/>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63">
            <a:extLst>
              <a:ext uri="{FF2B5EF4-FFF2-40B4-BE49-F238E27FC236}">
                <a16:creationId xmlns:a16="http://schemas.microsoft.com/office/drawing/2014/main" id="{E502B256-A69C-4D6D-90F5-603F0D873145}"/>
              </a:ext>
            </a:extLst>
          </p:cNvPr>
          <p:cNvSpPr>
            <a:spLocks/>
          </p:cNvSpPr>
          <p:nvPr/>
        </p:nvSpPr>
        <p:spPr bwMode="auto">
          <a:xfrm>
            <a:off x="5113338" y="2828926"/>
            <a:ext cx="390525" cy="479425"/>
          </a:xfrm>
          <a:custGeom>
            <a:avLst/>
            <a:gdLst>
              <a:gd name="T0" fmla="*/ 144 w 144"/>
              <a:gd name="T1" fmla="*/ 2 h 176"/>
              <a:gd name="T2" fmla="*/ 139 w 144"/>
              <a:gd name="T3" fmla="*/ 4 h 176"/>
              <a:gd name="T4" fmla="*/ 102 w 144"/>
              <a:gd name="T5" fmla="*/ 9 h 176"/>
              <a:gd name="T6" fmla="*/ 68 w 144"/>
              <a:gd name="T7" fmla="*/ 5 h 176"/>
              <a:gd name="T8" fmla="*/ 35 w 144"/>
              <a:gd name="T9" fmla="*/ 0 h 176"/>
              <a:gd name="T10" fmla="*/ 2 w 144"/>
              <a:gd name="T11" fmla="*/ 6 h 176"/>
              <a:gd name="T12" fmla="*/ 0 w 144"/>
              <a:gd name="T13" fmla="*/ 7 h 176"/>
              <a:gd name="T14" fmla="*/ 0 w 144"/>
              <a:gd name="T15" fmla="*/ 8 h 176"/>
              <a:gd name="T16" fmla="*/ 0 w 144"/>
              <a:gd name="T17" fmla="*/ 98 h 176"/>
              <a:gd name="T18" fmla="*/ 0 w 144"/>
              <a:gd name="T19" fmla="*/ 176 h 176"/>
              <a:gd name="T20" fmla="*/ 8 w 144"/>
              <a:gd name="T21" fmla="*/ 176 h 176"/>
              <a:gd name="T22" fmla="*/ 8 w 144"/>
              <a:gd name="T23" fmla="*/ 100 h 176"/>
              <a:gd name="T24" fmla="*/ 35 w 144"/>
              <a:gd name="T25" fmla="*/ 96 h 176"/>
              <a:gd name="T26" fmla="*/ 67 w 144"/>
              <a:gd name="T27" fmla="*/ 101 h 176"/>
              <a:gd name="T28" fmla="*/ 102 w 144"/>
              <a:gd name="T29" fmla="*/ 105 h 176"/>
              <a:gd name="T30" fmla="*/ 142 w 144"/>
              <a:gd name="T31" fmla="*/ 100 h 176"/>
              <a:gd name="T32" fmla="*/ 144 w 144"/>
              <a:gd name="T33" fmla="*/ 99 h 176"/>
              <a:gd name="T34" fmla="*/ 144 w 144"/>
              <a:gd name="T35" fmla="*/ 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6">
                <a:moveTo>
                  <a:pt x="144" y="2"/>
                </a:moveTo>
                <a:cubicBezTo>
                  <a:pt x="139" y="4"/>
                  <a:pt x="139" y="4"/>
                  <a:pt x="139" y="4"/>
                </a:cubicBezTo>
                <a:cubicBezTo>
                  <a:pt x="139" y="4"/>
                  <a:pt x="125" y="9"/>
                  <a:pt x="102" y="9"/>
                </a:cubicBezTo>
                <a:cubicBezTo>
                  <a:pt x="90" y="9"/>
                  <a:pt x="79" y="7"/>
                  <a:pt x="68" y="5"/>
                </a:cubicBezTo>
                <a:cubicBezTo>
                  <a:pt x="58" y="2"/>
                  <a:pt x="46" y="0"/>
                  <a:pt x="35" y="0"/>
                </a:cubicBezTo>
                <a:cubicBezTo>
                  <a:pt x="11" y="0"/>
                  <a:pt x="3" y="5"/>
                  <a:pt x="2" y="6"/>
                </a:cubicBezTo>
                <a:cubicBezTo>
                  <a:pt x="0" y="7"/>
                  <a:pt x="0" y="7"/>
                  <a:pt x="0" y="7"/>
                </a:cubicBezTo>
                <a:cubicBezTo>
                  <a:pt x="0" y="8"/>
                  <a:pt x="0" y="8"/>
                  <a:pt x="0" y="8"/>
                </a:cubicBezTo>
                <a:cubicBezTo>
                  <a:pt x="0" y="98"/>
                  <a:pt x="0" y="98"/>
                  <a:pt x="0" y="98"/>
                </a:cubicBezTo>
                <a:cubicBezTo>
                  <a:pt x="0" y="176"/>
                  <a:pt x="0" y="176"/>
                  <a:pt x="0" y="176"/>
                </a:cubicBezTo>
                <a:cubicBezTo>
                  <a:pt x="8" y="176"/>
                  <a:pt x="8" y="176"/>
                  <a:pt x="8" y="176"/>
                </a:cubicBezTo>
                <a:cubicBezTo>
                  <a:pt x="8" y="100"/>
                  <a:pt x="8" y="100"/>
                  <a:pt x="8" y="100"/>
                </a:cubicBezTo>
                <a:cubicBezTo>
                  <a:pt x="12" y="98"/>
                  <a:pt x="19" y="96"/>
                  <a:pt x="35" y="96"/>
                </a:cubicBezTo>
                <a:cubicBezTo>
                  <a:pt x="46" y="96"/>
                  <a:pt x="56" y="98"/>
                  <a:pt x="67" y="101"/>
                </a:cubicBezTo>
                <a:cubicBezTo>
                  <a:pt x="78" y="103"/>
                  <a:pt x="89" y="105"/>
                  <a:pt x="102" y="105"/>
                </a:cubicBezTo>
                <a:cubicBezTo>
                  <a:pt x="126" y="105"/>
                  <a:pt x="141" y="100"/>
                  <a:pt x="142" y="100"/>
                </a:cubicBezTo>
                <a:cubicBezTo>
                  <a:pt x="144" y="99"/>
                  <a:pt x="144" y="99"/>
                  <a:pt x="144" y="99"/>
                </a:cubicBezTo>
                <a:lnTo>
                  <a:pt x="144" y="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64">
            <a:extLst>
              <a:ext uri="{FF2B5EF4-FFF2-40B4-BE49-F238E27FC236}">
                <a16:creationId xmlns:a16="http://schemas.microsoft.com/office/drawing/2014/main" id="{801D0BF0-C129-4E27-8970-7305E1CCFED8}"/>
              </a:ext>
            </a:extLst>
          </p:cNvPr>
          <p:cNvSpPr>
            <a:spLocks noEditPoints="1"/>
          </p:cNvSpPr>
          <p:nvPr/>
        </p:nvSpPr>
        <p:spPr bwMode="auto">
          <a:xfrm>
            <a:off x="8916988" y="2797176"/>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60 w 200"/>
              <a:gd name="T11" fmla="*/ 104 h 200"/>
              <a:gd name="T12" fmla="*/ 104 w 200"/>
              <a:gd name="T13" fmla="*/ 104 h 200"/>
              <a:gd name="T14" fmla="*/ 104 w 200"/>
              <a:gd name="T15" fmla="*/ 160 h 200"/>
              <a:gd name="T16" fmla="*/ 96 w 200"/>
              <a:gd name="T17" fmla="*/ 160 h 200"/>
              <a:gd name="T18" fmla="*/ 96 w 200"/>
              <a:gd name="T19" fmla="*/ 104 h 200"/>
              <a:gd name="T20" fmla="*/ 41 w 200"/>
              <a:gd name="T21" fmla="*/ 104 h 200"/>
              <a:gd name="T22" fmla="*/ 41 w 200"/>
              <a:gd name="T23" fmla="*/ 96 h 200"/>
              <a:gd name="T24" fmla="*/ 96 w 200"/>
              <a:gd name="T25" fmla="*/ 96 h 200"/>
              <a:gd name="T26" fmla="*/ 96 w 200"/>
              <a:gd name="T27" fmla="*/ 40 h 200"/>
              <a:gd name="T28" fmla="*/ 104 w 200"/>
              <a:gd name="T29" fmla="*/ 40 h 200"/>
              <a:gd name="T30" fmla="*/ 104 w 200"/>
              <a:gd name="T31" fmla="*/ 96 h 200"/>
              <a:gd name="T32" fmla="*/ 160 w 200"/>
              <a:gd name="T33" fmla="*/ 96 h 200"/>
              <a:gd name="T34" fmla="*/ 160 w 200"/>
              <a:gd name="T35"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60" y="104"/>
                </a:moveTo>
                <a:cubicBezTo>
                  <a:pt x="104" y="104"/>
                  <a:pt x="104" y="104"/>
                  <a:pt x="104" y="104"/>
                </a:cubicBezTo>
                <a:cubicBezTo>
                  <a:pt x="104" y="160"/>
                  <a:pt x="104" y="160"/>
                  <a:pt x="104" y="160"/>
                </a:cubicBezTo>
                <a:cubicBezTo>
                  <a:pt x="96" y="160"/>
                  <a:pt x="96" y="160"/>
                  <a:pt x="96" y="160"/>
                </a:cubicBezTo>
                <a:cubicBezTo>
                  <a:pt x="96" y="104"/>
                  <a:pt x="96" y="104"/>
                  <a:pt x="96" y="104"/>
                </a:cubicBezTo>
                <a:cubicBezTo>
                  <a:pt x="41" y="104"/>
                  <a:pt x="41" y="104"/>
                  <a:pt x="41" y="104"/>
                </a:cubicBezTo>
                <a:cubicBezTo>
                  <a:pt x="41" y="96"/>
                  <a:pt x="41" y="96"/>
                  <a:pt x="41" y="96"/>
                </a:cubicBezTo>
                <a:cubicBezTo>
                  <a:pt x="96" y="96"/>
                  <a:pt x="96" y="96"/>
                  <a:pt x="96" y="96"/>
                </a:cubicBezTo>
                <a:cubicBezTo>
                  <a:pt x="96" y="40"/>
                  <a:pt x="96" y="40"/>
                  <a:pt x="96" y="40"/>
                </a:cubicBezTo>
                <a:cubicBezTo>
                  <a:pt x="104" y="40"/>
                  <a:pt x="104" y="40"/>
                  <a:pt x="104" y="40"/>
                </a:cubicBezTo>
                <a:cubicBezTo>
                  <a:pt x="104" y="96"/>
                  <a:pt x="104" y="96"/>
                  <a:pt x="104" y="96"/>
                </a:cubicBezTo>
                <a:cubicBezTo>
                  <a:pt x="160" y="96"/>
                  <a:pt x="160" y="96"/>
                  <a:pt x="160" y="96"/>
                </a:cubicBezTo>
                <a:lnTo>
                  <a:pt x="160" y="104"/>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65">
            <a:extLst>
              <a:ext uri="{FF2B5EF4-FFF2-40B4-BE49-F238E27FC236}">
                <a16:creationId xmlns:a16="http://schemas.microsoft.com/office/drawing/2014/main" id="{89AC2972-1FAD-46CC-9486-62F1763580B1}"/>
              </a:ext>
            </a:extLst>
          </p:cNvPr>
          <p:cNvSpPr>
            <a:spLocks noEditPoints="1"/>
          </p:cNvSpPr>
          <p:nvPr/>
        </p:nvSpPr>
        <p:spPr bwMode="auto">
          <a:xfrm>
            <a:off x="8916988" y="3779838"/>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52 w 200"/>
              <a:gd name="T11" fmla="*/ 104 h 200"/>
              <a:gd name="T12" fmla="*/ 49 w 200"/>
              <a:gd name="T13" fmla="*/ 104 h 200"/>
              <a:gd name="T14" fmla="*/ 49 w 200"/>
              <a:gd name="T15" fmla="*/ 96 h 200"/>
              <a:gd name="T16" fmla="*/ 152 w 200"/>
              <a:gd name="T17" fmla="*/ 96 h 200"/>
              <a:gd name="T18" fmla="*/ 152 w 200"/>
              <a:gd name="T19"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52" y="104"/>
                </a:moveTo>
                <a:cubicBezTo>
                  <a:pt x="49" y="104"/>
                  <a:pt x="49" y="104"/>
                  <a:pt x="49" y="104"/>
                </a:cubicBezTo>
                <a:cubicBezTo>
                  <a:pt x="49" y="96"/>
                  <a:pt x="49" y="96"/>
                  <a:pt x="49" y="96"/>
                </a:cubicBezTo>
                <a:cubicBezTo>
                  <a:pt x="152" y="96"/>
                  <a:pt x="152" y="96"/>
                  <a:pt x="152" y="96"/>
                </a:cubicBezTo>
                <a:lnTo>
                  <a:pt x="152" y="104"/>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6">
            <a:extLst>
              <a:ext uri="{FF2B5EF4-FFF2-40B4-BE49-F238E27FC236}">
                <a16:creationId xmlns:a16="http://schemas.microsoft.com/office/drawing/2014/main" id="{2E5F9F9F-8C6D-452E-B8B3-6FD3A5F3EB35}"/>
              </a:ext>
            </a:extLst>
          </p:cNvPr>
          <p:cNvSpPr>
            <a:spLocks noEditPoints="1"/>
          </p:cNvSpPr>
          <p:nvPr/>
        </p:nvSpPr>
        <p:spPr bwMode="auto">
          <a:xfrm>
            <a:off x="7939088" y="476091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1 w 200"/>
              <a:gd name="T11" fmla="*/ 40 h 200"/>
              <a:gd name="T12" fmla="*/ 113 w 200"/>
              <a:gd name="T13" fmla="*/ 52 h 200"/>
              <a:gd name="T14" fmla="*/ 101 w 200"/>
              <a:gd name="T15" fmla="*/ 64 h 200"/>
              <a:gd name="T16" fmla="*/ 89 w 200"/>
              <a:gd name="T17" fmla="*/ 52 h 200"/>
              <a:gd name="T18" fmla="*/ 101 w 200"/>
              <a:gd name="T19" fmla="*/ 40 h 200"/>
              <a:gd name="T20" fmla="*/ 117 w 200"/>
              <a:gd name="T21" fmla="*/ 156 h 200"/>
              <a:gd name="T22" fmla="*/ 85 w 200"/>
              <a:gd name="T23" fmla="*/ 156 h 200"/>
              <a:gd name="T24" fmla="*/ 85 w 200"/>
              <a:gd name="T25" fmla="*/ 148 h 200"/>
              <a:gd name="T26" fmla="*/ 93 w 200"/>
              <a:gd name="T27" fmla="*/ 148 h 200"/>
              <a:gd name="T28" fmla="*/ 93 w 200"/>
              <a:gd name="T29" fmla="*/ 80 h 200"/>
              <a:gd name="T30" fmla="*/ 85 w 200"/>
              <a:gd name="T31" fmla="*/ 80 h 200"/>
              <a:gd name="T32" fmla="*/ 85 w 200"/>
              <a:gd name="T33" fmla="*/ 72 h 200"/>
              <a:gd name="T34" fmla="*/ 109 w 200"/>
              <a:gd name="T35" fmla="*/ 72 h 200"/>
              <a:gd name="T36" fmla="*/ 109 w 200"/>
              <a:gd name="T37" fmla="*/ 75 h 200"/>
              <a:gd name="T38" fmla="*/ 109 w 200"/>
              <a:gd name="T39" fmla="*/ 80 h 200"/>
              <a:gd name="T40" fmla="*/ 109 w 200"/>
              <a:gd name="T41" fmla="*/ 148 h 200"/>
              <a:gd name="T42" fmla="*/ 117 w 200"/>
              <a:gd name="T43" fmla="*/ 148 h 200"/>
              <a:gd name="T44" fmla="*/ 117 w 200"/>
              <a:gd name="T45" fmla="*/ 1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1" y="40"/>
                </a:moveTo>
                <a:cubicBezTo>
                  <a:pt x="108" y="40"/>
                  <a:pt x="113" y="45"/>
                  <a:pt x="113" y="52"/>
                </a:cubicBezTo>
                <a:cubicBezTo>
                  <a:pt x="113" y="58"/>
                  <a:pt x="108" y="64"/>
                  <a:pt x="101" y="64"/>
                </a:cubicBezTo>
                <a:cubicBezTo>
                  <a:pt x="94" y="64"/>
                  <a:pt x="89" y="58"/>
                  <a:pt x="89" y="52"/>
                </a:cubicBezTo>
                <a:cubicBezTo>
                  <a:pt x="89" y="45"/>
                  <a:pt x="94" y="40"/>
                  <a:pt x="101" y="40"/>
                </a:cubicBezTo>
                <a:close/>
                <a:moveTo>
                  <a:pt x="117" y="156"/>
                </a:moveTo>
                <a:cubicBezTo>
                  <a:pt x="85" y="156"/>
                  <a:pt x="85" y="156"/>
                  <a:pt x="85" y="156"/>
                </a:cubicBezTo>
                <a:cubicBezTo>
                  <a:pt x="85" y="148"/>
                  <a:pt x="85" y="148"/>
                  <a:pt x="85" y="148"/>
                </a:cubicBezTo>
                <a:cubicBezTo>
                  <a:pt x="93" y="148"/>
                  <a:pt x="93" y="148"/>
                  <a:pt x="93" y="148"/>
                </a:cubicBezTo>
                <a:cubicBezTo>
                  <a:pt x="93" y="80"/>
                  <a:pt x="93" y="80"/>
                  <a:pt x="93" y="80"/>
                </a:cubicBezTo>
                <a:cubicBezTo>
                  <a:pt x="85" y="80"/>
                  <a:pt x="85" y="80"/>
                  <a:pt x="85" y="80"/>
                </a:cubicBezTo>
                <a:cubicBezTo>
                  <a:pt x="85" y="72"/>
                  <a:pt x="85" y="72"/>
                  <a:pt x="85" y="72"/>
                </a:cubicBezTo>
                <a:cubicBezTo>
                  <a:pt x="109" y="72"/>
                  <a:pt x="109" y="72"/>
                  <a:pt x="109" y="72"/>
                </a:cubicBezTo>
                <a:cubicBezTo>
                  <a:pt x="109" y="75"/>
                  <a:pt x="109" y="75"/>
                  <a:pt x="109" y="75"/>
                </a:cubicBezTo>
                <a:cubicBezTo>
                  <a:pt x="109" y="80"/>
                  <a:pt x="109" y="80"/>
                  <a:pt x="109" y="80"/>
                </a:cubicBezTo>
                <a:cubicBezTo>
                  <a:pt x="109" y="148"/>
                  <a:pt x="109" y="148"/>
                  <a:pt x="109" y="148"/>
                </a:cubicBezTo>
                <a:cubicBezTo>
                  <a:pt x="117" y="148"/>
                  <a:pt x="117" y="148"/>
                  <a:pt x="117" y="148"/>
                </a:cubicBezTo>
                <a:lnTo>
                  <a:pt x="117" y="15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67">
            <a:extLst>
              <a:ext uri="{FF2B5EF4-FFF2-40B4-BE49-F238E27FC236}">
                <a16:creationId xmlns:a16="http://schemas.microsoft.com/office/drawing/2014/main" id="{237751F4-905E-4DF6-8346-F623B7011D99}"/>
              </a:ext>
            </a:extLst>
          </p:cNvPr>
          <p:cNvSpPr>
            <a:spLocks/>
          </p:cNvSpPr>
          <p:nvPr/>
        </p:nvSpPr>
        <p:spPr bwMode="auto">
          <a:xfrm>
            <a:off x="8920163" y="4826001"/>
            <a:ext cx="542925" cy="414338"/>
          </a:xfrm>
          <a:custGeom>
            <a:avLst/>
            <a:gdLst>
              <a:gd name="T0" fmla="*/ 96 w 200"/>
              <a:gd name="T1" fmla="*/ 40 h 152"/>
              <a:gd name="T2" fmla="*/ 96 w 200"/>
              <a:gd name="T3" fmla="*/ 0 h 152"/>
              <a:gd name="T4" fmla="*/ 0 w 200"/>
              <a:gd name="T5" fmla="*/ 68 h 152"/>
              <a:gd name="T6" fmla="*/ 96 w 200"/>
              <a:gd name="T7" fmla="*/ 136 h 152"/>
              <a:gd name="T8" fmla="*/ 96 w 200"/>
              <a:gd name="T9" fmla="*/ 96 h 152"/>
              <a:gd name="T10" fmla="*/ 200 w 200"/>
              <a:gd name="T11" fmla="*/ 152 h 152"/>
              <a:gd name="T12" fmla="*/ 96 w 200"/>
              <a:gd name="T13" fmla="*/ 40 h 152"/>
            </a:gdLst>
            <a:ahLst/>
            <a:cxnLst>
              <a:cxn ang="0">
                <a:pos x="T0" y="T1"/>
              </a:cxn>
              <a:cxn ang="0">
                <a:pos x="T2" y="T3"/>
              </a:cxn>
              <a:cxn ang="0">
                <a:pos x="T4" y="T5"/>
              </a:cxn>
              <a:cxn ang="0">
                <a:pos x="T6" y="T7"/>
              </a:cxn>
              <a:cxn ang="0">
                <a:pos x="T8" y="T9"/>
              </a:cxn>
              <a:cxn ang="0">
                <a:pos x="T10" y="T11"/>
              </a:cxn>
              <a:cxn ang="0">
                <a:pos x="T12" y="T13"/>
              </a:cxn>
            </a:cxnLst>
            <a:rect l="0" t="0" r="r" b="b"/>
            <a:pathLst>
              <a:path w="200" h="152">
                <a:moveTo>
                  <a:pt x="96" y="40"/>
                </a:moveTo>
                <a:cubicBezTo>
                  <a:pt x="96" y="0"/>
                  <a:pt x="96" y="0"/>
                  <a:pt x="96" y="0"/>
                </a:cubicBezTo>
                <a:cubicBezTo>
                  <a:pt x="0" y="68"/>
                  <a:pt x="0" y="68"/>
                  <a:pt x="0" y="68"/>
                </a:cubicBezTo>
                <a:cubicBezTo>
                  <a:pt x="96" y="136"/>
                  <a:pt x="96" y="136"/>
                  <a:pt x="96" y="136"/>
                </a:cubicBezTo>
                <a:cubicBezTo>
                  <a:pt x="96" y="96"/>
                  <a:pt x="96" y="96"/>
                  <a:pt x="96" y="96"/>
                </a:cubicBezTo>
                <a:cubicBezTo>
                  <a:pt x="134" y="96"/>
                  <a:pt x="170" y="98"/>
                  <a:pt x="200" y="152"/>
                </a:cubicBezTo>
                <a:cubicBezTo>
                  <a:pt x="200" y="118"/>
                  <a:pt x="194" y="41"/>
                  <a:pt x="96" y="4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68">
            <a:extLst>
              <a:ext uri="{FF2B5EF4-FFF2-40B4-BE49-F238E27FC236}">
                <a16:creationId xmlns:a16="http://schemas.microsoft.com/office/drawing/2014/main" id="{71C4E905-1BDC-4E0C-8391-5AF1564DB35C}"/>
              </a:ext>
            </a:extLst>
          </p:cNvPr>
          <p:cNvSpPr>
            <a:spLocks/>
          </p:cNvSpPr>
          <p:nvPr/>
        </p:nvSpPr>
        <p:spPr bwMode="auto">
          <a:xfrm>
            <a:off x="7939088" y="3878263"/>
            <a:ext cx="542925" cy="98425"/>
          </a:xfrm>
          <a:custGeom>
            <a:avLst/>
            <a:gdLst>
              <a:gd name="T0" fmla="*/ 0 w 200"/>
              <a:gd name="T1" fmla="*/ 0 h 36"/>
              <a:gd name="T2" fmla="*/ 0 w 200"/>
              <a:gd name="T3" fmla="*/ 8 h 36"/>
              <a:gd name="T4" fmla="*/ 6 w 200"/>
              <a:gd name="T5" fmla="*/ 8 h 36"/>
              <a:gd name="T6" fmla="*/ 8 w 200"/>
              <a:gd name="T7" fmla="*/ 24 h 36"/>
              <a:gd name="T8" fmla="*/ 14 w 200"/>
              <a:gd name="T9" fmla="*/ 36 h 36"/>
              <a:gd name="T10" fmla="*/ 187 w 200"/>
              <a:gd name="T11" fmla="*/ 36 h 36"/>
              <a:gd name="T12" fmla="*/ 192 w 200"/>
              <a:gd name="T13" fmla="*/ 24 h 36"/>
              <a:gd name="T14" fmla="*/ 195 w 200"/>
              <a:gd name="T15" fmla="*/ 8 h 36"/>
              <a:gd name="T16" fmla="*/ 200 w 200"/>
              <a:gd name="T17" fmla="*/ 8 h 36"/>
              <a:gd name="T18" fmla="*/ 200 w 200"/>
              <a:gd name="T19" fmla="*/ 0 h 36"/>
              <a:gd name="T20" fmla="*/ 0 w 200"/>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36">
                <a:moveTo>
                  <a:pt x="0" y="0"/>
                </a:moveTo>
                <a:cubicBezTo>
                  <a:pt x="0" y="8"/>
                  <a:pt x="0" y="8"/>
                  <a:pt x="0" y="8"/>
                </a:cubicBezTo>
                <a:cubicBezTo>
                  <a:pt x="6" y="8"/>
                  <a:pt x="6" y="8"/>
                  <a:pt x="6" y="8"/>
                </a:cubicBezTo>
                <a:cubicBezTo>
                  <a:pt x="8" y="24"/>
                  <a:pt x="8" y="24"/>
                  <a:pt x="8" y="24"/>
                </a:cubicBezTo>
                <a:cubicBezTo>
                  <a:pt x="8" y="29"/>
                  <a:pt x="11" y="33"/>
                  <a:pt x="14" y="36"/>
                </a:cubicBezTo>
                <a:cubicBezTo>
                  <a:pt x="187" y="36"/>
                  <a:pt x="187" y="36"/>
                  <a:pt x="187" y="36"/>
                </a:cubicBezTo>
                <a:cubicBezTo>
                  <a:pt x="190" y="33"/>
                  <a:pt x="192" y="29"/>
                  <a:pt x="192" y="24"/>
                </a:cubicBezTo>
                <a:cubicBezTo>
                  <a:pt x="195" y="8"/>
                  <a:pt x="195" y="8"/>
                  <a:pt x="195" y="8"/>
                </a:cubicBezTo>
                <a:cubicBezTo>
                  <a:pt x="200" y="8"/>
                  <a:pt x="200" y="8"/>
                  <a:pt x="200" y="8"/>
                </a:cubicBezTo>
                <a:cubicBezTo>
                  <a:pt x="200" y="0"/>
                  <a:pt x="200" y="0"/>
                  <a:pt x="200" y="0"/>
                </a:cubicBez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69">
            <a:extLst>
              <a:ext uri="{FF2B5EF4-FFF2-40B4-BE49-F238E27FC236}">
                <a16:creationId xmlns:a16="http://schemas.microsoft.com/office/drawing/2014/main" id="{0E3DB609-29DE-43BE-B4CD-615CBD158118}"/>
              </a:ext>
            </a:extLst>
          </p:cNvPr>
          <p:cNvSpPr>
            <a:spLocks noEditPoints="1"/>
          </p:cNvSpPr>
          <p:nvPr/>
        </p:nvSpPr>
        <p:spPr bwMode="auto">
          <a:xfrm>
            <a:off x="7989888" y="3998913"/>
            <a:ext cx="442913" cy="250825"/>
          </a:xfrm>
          <a:custGeom>
            <a:avLst/>
            <a:gdLst>
              <a:gd name="T0" fmla="*/ 13 w 163"/>
              <a:gd name="T1" fmla="*/ 77 h 92"/>
              <a:gd name="T2" fmla="*/ 28 w 163"/>
              <a:gd name="T3" fmla="*/ 92 h 92"/>
              <a:gd name="T4" fmla="*/ 135 w 163"/>
              <a:gd name="T5" fmla="*/ 92 h 92"/>
              <a:gd name="T6" fmla="*/ 150 w 163"/>
              <a:gd name="T7" fmla="*/ 77 h 92"/>
              <a:gd name="T8" fmla="*/ 163 w 163"/>
              <a:gd name="T9" fmla="*/ 0 h 92"/>
              <a:gd name="T10" fmla="*/ 0 w 163"/>
              <a:gd name="T11" fmla="*/ 0 h 92"/>
              <a:gd name="T12" fmla="*/ 13 w 163"/>
              <a:gd name="T13" fmla="*/ 77 h 92"/>
              <a:gd name="T14" fmla="*/ 52 w 163"/>
              <a:gd name="T15" fmla="*/ 16 h 92"/>
              <a:gd name="T16" fmla="*/ 57 w 163"/>
              <a:gd name="T17" fmla="*/ 10 h 92"/>
              <a:gd name="T18" fmla="*/ 81 w 163"/>
              <a:gd name="T19" fmla="*/ 34 h 92"/>
              <a:gd name="T20" fmla="*/ 105 w 163"/>
              <a:gd name="T21" fmla="*/ 10 h 92"/>
              <a:gd name="T22" fmla="*/ 111 w 163"/>
              <a:gd name="T23" fmla="*/ 16 h 92"/>
              <a:gd name="T24" fmla="*/ 87 w 163"/>
              <a:gd name="T25" fmla="*/ 40 h 92"/>
              <a:gd name="T26" fmla="*/ 111 w 163"/>
              <a:gd name="T27" fmla="*/ 64 h 92"/>
              <a:gd name="T28" fmla="*/ 106 w 163"/>
              <a:gd name="T29" fmla="*/ 70 h 92"/>
              <a:gd name="T30" fmla="*/ 81 w 163"/>
              <a:gd name="T31" fmla="*/ 45 h 92"/>
              <a:gd name="T32" fmla="*/ 57 w 163"/>
              <a:gd name="T33" fmla="*/ 70 h 92"/>
              <a:gd name="T34" fmla="*/ 52 w 163"/>
              <a:gd name="T35" fmla="*/ 64 h 92"/>
              <a:gd name="T36" fmla="*/ 76 w 163"/>
              <a:gd name="T37" fmla="*/ 40 h 92"/>
              <a:gd name="T38" fmla="*/ 52 w 163"/>
              <a:gd name="T39"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92">
                <a:moveTo>
                  <a:pt x="13" y="77"/>
                </a:moveTo>
                <a:cubicBezTo>
                  <a:pt x="14" y="85"/>
                  <a:pt x="20" y="92"/>
                  <a:pt x="28" y="92"/>
                </a:cubicBezTo>
                <a:cubicBezTo>
                  <a:pt x="135" y="92"/>
                  <a:pt x="135" y="92"/>
                  <a:pt x="135" y="92"/>
                </a:cubicBezTo>
                <a:cubicBezTo>
                  <a:pt x="143" y="92"/>
                  <a:pt x="148" y="85"/>
                  <a:pt x="150" y="77"/>
                </a:cubicBezTo>
                <a:cubicBezTo>
                  <a:pt x="163" y="0"/>
                  <a:pt x="163" y="0"/>
                  <a:pt x="163" y="0"/>
                </a:cubicBezTo>
                <a:cubicBezTo>
                  <a:pt x="0" y="0"/>
                  <a:pt x="0" y="0"/>
                  <a:pt x="0" y="0"/>
                </a:cubicBezTo>
                <a:lnTo>
                  <a:pt x="13" y="77"/>
                </a:lnTo>
                <a:close/>
                <a:moveTo>
                  <a:pt x="52" y="16"/>
                </a:moveTo>
                <a:cubicBezTo>
                  <a:pt x="57" y="10"/>
                  <a:pt x="57" y="10"/>
                  <a:pt x="57" y="10"/>
                </a:cubicBezTo>
                <a:cubicBezTo>
                  <a:pt x="81" y="34"/>
                  <a:pt x="81" y="34"/>
                  <a:pt x="81" y="34"/>
                </a:cubicBezTo>
                <a:cubicBezTo>
                  <a:pt x="105" y="10"/>
                  <a:pt x="105" y="10"/>
                  <a:pt x="105" y="10"/>
                </a:cubicBezTo>
                <a:cubicBezTo>
                  <a:pt x="111" y="16"/>
                  <a:pt x="111" y="16"/>
                  <a:pt x="111" y="16"/>
                </a:cubicBezTo>
                <a:cubicBezTo>
                  <a:pt x="87" y="40"/>
                  <a:pt x="87" y="40"/>
                  <a:pt x="87" y="40"/>
                </a:cubicBezTo>
                <a:cubicBezTo>
                  <a:pt x="111" y="64"/>
                  <a:pt x="111" y="64"/>
                  <a:pt x="111" y="64"/>
                </a:cubicBezTo>
                <a:cubicBezTo>
                  <a:pt x="106" y="70"/>
                  <a:pt x="106" y="70"/>
                  <a:pt x="106" y="70"/>
                </a:cubicBezTo>
                <a:cubicBezTo>
                  <a:pt x="81" y="45"/>
                  <a:pt x="81" y="45"/>
                  <a:pt x="81" y="45"/>
                </a:cubicBezTo>
                <a:cubicBezTo>
                  <a:pt x="57" y="70"/>
                  <a:pt x="57" y="70"/>
                  <a:pt x="57" y="70"/>
                </a:cubicBezTo>
                <a:cubicBezTo>
                  <a:pt x="52" y="64"/>
                  <a:pt x="52" y="64"/>
                  <a:pt x="52" y="64"/>
                </a:cubicBezTo>
                <a:cubicBezTo>
                  <a:pt x="76" y="40"/>
                  <a:pt x="76" y="40"/>
                  <a:pt x="76" y="40"/>
                </a:cubicBezTo>
                <a:lnTo>
                  <a:pt x="52" y="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70">
            <a:extLst>
              <a:ext uri="{FF2B5EF4-FFF2-40B4-BE49-F238E27FC236}">
                <a16:creationId xmlns:a16="http://schemas.microsoft.com/office/drawing/2014/main" id="{C4477E21-E037-4873-9C9E-325CA839A215}"/>
              </a:ext>
            </a:extLst>
          </p:cNvPr>
          <p:cNvSpPr>
            <a:spLocks/>
          </p:cNvSpPr>
          <p:nvPr/>
        </p:nvSpPr>
        <p:spPr bwMode="auto">
          <a:xfrm>
            <a:off x="5983288" y="1851026"/>
            <a:ext cx="542925" cy="501650"/>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文本框 130">
            <a:extLst>
              <a:ext uri="{FF2B5EF4-FFF2-40B4-BE49-F238E27FC236}">
                <a16:creationId xmlns:a16="http://schemas.microsoft.com/office/drawing/2014/main" id="{88E9AE03-FBEA-4459-AF7E-F2282695385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图标</a:t>
            </a:r>
          </a:p>
        </p:txBody>
      </p:sp>
    </p:spTree>
    <p:extLst>
      <p:ext uri="{BB962C8B-B14F-4D97-AF65-F5344CB8AC3E}">
        <p14:creationId xmlns:p14="http://schemas.microsoft.com/office/powerpoint/2010/main" val="1493991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1">
            <a:extLst>
              <a:ext uri="{FF2B5EF4-FFF2-40B4-BE49-F238E27FC236}">
                <a16:creationId xmlns:a16="http://schemas.microsoft.com/office/drawing/2014/main" id="{1B7E34D7-1B04-46FB-9BE4-1DCFA74D2FE7}"/>
              </a:ext>
            </a:extLst>
          </p:cNvPr>
          <p:cNvSpPr>
            <a:spLocks noGrp="1"/>
          </p:cNvSpPr>
          <p:nvPr>
            <p:ph type="title" idx="4294967295"/>
          </p:nvPr>
        </p:nvSpPr>
        <p:spPr>
          <a:xfrm>
            <a:off x="604520" y="3979863"/>
            <a:ext cx="10996612" cy="739775"/>
          </a:xfrm>
        </p:spPr>
        <p:txBody>
          <a:bodyPr>
            <a:no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上海交通大学</a:t>
            </a:r>
            <a:r>
              <a:rPr lang="en-US" altLang="zh-CN" sz="6000" b="1" dirty="0">
                <a:solidFill>
                  <a:schemeClr val="bg1"/>
                </a:solidFill>
                <a:latin typeface="微软雅黑" panose="020B0503020204020204" pitchFamily="34" charset="-122"/>
                <a:ea typeface="微软雅黑" panose="020B0503020204020204" pitchFamily="34" charset="-122"/>
              </a:rPr>
              <a:t>PPT</a:t>
            </a:r>
            <a:r>
              <a:rPr lang="zh-CN" altLang="en-US" sz="6000" b="1" dirty="0">
                <a:solidFill>
                  <a:schemeClr val="bg1"/>
                </a:solidFill>
                <a:latin typeface="微软雅黑" panose="020B0503020204020204" pitchFamily="34" charset="-122"/>
                <a:ea typeface="微软雅黑" panose="020B0503020204020204" pitchFamily="34" charset="-122"/>
              </a:rPr>
              <a:t>模板</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9" name="Espace réservé du texte 12">
            <a:extLst>
              <a:ext uri="{FF2B5EF4-FFF2-40B4-BE49-F238E27FC236}">
                <a16:creationId xmlns:a16="http://schemas.microsoft.com/office/drawing/2014/main" id="{0B9EEBBF-F903-43A6-BC01-661B984618AB}"/>
              </a:ext>
            </a:extLst>
          </p:cNvPr>
          <p:cNvSpPr txBox="1">
            <a:spLocks/>
          </p:cNvSpPr>
          <p:nvPr/>
        </p:nvSpPr>
        <p:spPr>
          <a:xfrm>
            <a:off x="604520" y="4960948"/>
            <a:ext cx="9338009" cy="38779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dirty="0">
                <a:solidFill>
                  <a:schemeClr val="bg1">
                    <a:lumMod val="95000"/>
                  </a:schemeClr>
                </a:solidFill>
                <a:latin typeface="微软雅黑" panose="020B0503020204020204" pitchFamily="34" charset="-122"/>
                <a:ea typeface="微软雅黑" panose="020B0503020204020204" pitchFamily="34" charset="-122"/>
              </a:rPr>
              <a:t>在此输入二级标题</a:t>
            </a:r>
            <a:endParaRPr lang="fr-FR"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D611BB2-7034-426E-B0C5-6B8B237A15D2}"/>
              </a:ext>
            </a:extLst>
          </p:cNvPr>
          <p:cNvSpPr txBox="1"/>
          <p:nvPr/>
        </p:nvSpPr>
        <p:spPr>
          <a:xfrm>
            <a:off x="561870" y="6023386"/>
            <a:ext cx="3116050" cy="400110"/>
          </a:xfrm>
          <a:prstGeom prst="rect">
            <a:avLst/>
          </a:prstGeom>
          <a:noFill/>
        </p:spPr>
        <p:txBody>
          <a:bodyPr wrap="square">
            <a:spAutoFit/>
          </a:bodyPr>
          <a:lstStyle/>
          <a:p>
            <a:r>
              <a:rPr lang="zh-CN" altLang="en-US" sz="2000" dirty="0">
                <a:solidFill>
                  <a:schemeClr val="bg1">
                    <a:lumMod val="85000"/>
                  </a:schemeClr>
                </a:solidFill>
                <a:latin typeface="微软雅黑" panose="020B0503020204020204" pitchFamily="34" charset="-122"/>
                <a:ea typeface="微软雅黑" panose="020B0503020204020204" pitchFamily="34" charset="-122"/>
              </a:rPr>
              <a:t>汇报人：</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XXX</a:t>
            </a:r>
            <a:endParaRPr lang="zh-CN" altLang="en-US" sz="2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10BE8D8-000B-4E36-BB43-BCFBBC2F2464}"/>
              </a:ext>
            </a:extLst>
          </p:cNvPr>
          <p:cNvSpPr txBox="1"/>
          <p:nvPr/>
        </p:nvSpPr>
        <p:spPr>
          <a:xfrm>
            <a:off x="4343861" y="6031437"/>
            <a:ext cx="6097604" cy="400110"/>
          </a:xfrm>
          <a:prstGeom prst="rect">
            <a:avLst/>
          </a:prstGeom>
          <a:noFill/>
        </p:spPr>
        <p:txBody>
          <a:bodyPr wrap="square">
            <a:spAutoFit/>
          </a:bodyPr>
          <a:lstStyle/>
          <a:p>
            <a:r>
              <a:rPr lang="en-US" altLang="zh-CN" sz="2000" dirty="0">
                <a:solidFill>
                  <a:schemeClr val="bg1">
                    <a:lumMod val="85000"/>
                  </a:schemeClr>
                </a:solidFill>
                <a:latin typeface="微软雅黑" panose="020B0503020204020204" pitchFamily="34" charset="-122"/>
                <a:ea typeface="微软雅黑" panose="020B0503020204020204" pitchFamily="34" charset="-122"/>
              </a:rPr>
              <a:t>20XX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年 </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X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296376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1">
            <a:extLst>
              <a:ext uri="{FF2B5EF4-FFF2-40B4-BE49-F238E27FC236}">
                <a16:creationId xmlns:a16="http://schemas.microsoft.com/office/drawing/2014/main" id="{1B7E34D7-1B04-46FB-9BE4-1DCFA74D2FE7}"/>
              </a:ext>
            </a:extLst>
          </p:cNvPr>
          <p:cNvSpPr>
            <a:spLocks noGrp="1"/>
          </p:cNvSpPr>
          <p:nvPr>
            <p:ph type="title" idx="4294967295"/>
          </p:nvPr>
        </p:nvSpPr>
        <p:spPr>
          <a:xfrm>
            <a:off x="604520" y="3979863"/>
            <a:ext cx="10996612" cy="739775"/>
          </a:xfrm>
        </p:spPr>
        <p:txBody>
          <a:bodyPr>
            <a:noAutofit/>
          </a:bodyPr>
          <a:lstStyle/>
          <a:p>
            <a:r>
              <a:rPr lang="zh-CN" altLang="en-US" sz="6000" b="1" dirty="0">
                <a:solidFill>
                  <a:srgbClr val="BD9F68"/>
                </a:solidFill>
                <a:latin typeface="微软雅黑" panose="020B0503020204020204" pitchFamily="34" charset="-122"/>
                <a:ea typeface="微软雅黑" panose="020B0503020204020204" pitchFamily="34" charset="-122"/>
              </a:rPr>
              <a:t>上海交通大学</a:t>
            </a:r>
            <a:r>
              <a:rPr lang="en-US" altLang="zh-CN" sz="6000" b="1" dirty="0">
                <a:solidFill>
                  <a:srgbClr val="BD9F68"/>
                </a:solidFill>
                <a:latin typeface="微软雅黑" panose="020B0503020204020204" pitchFamily="34" charset="-122"/>
                <a:ea typeface="微软雅黑" panose="020B0503020204020204" pitchFamily="34" charset="-122"/>
              </a:rPr>
              <a:t>PPT</a:t>
            </a:r>
            <a:r>
              <a:rPr lang="zh-CN" altLang="en-US" sz="6000" b="1" dirty="0">
                <a:solidFill>
                  <a:srgbClr val="BD9F68"/>
                </a:solidFill>
                <a:latin typeface="微软雅黑" panose="020B0503020204020204" pitchFamily="34" charset="-122"/>
                <a:ea typeface="微软雅黑" panose="020B0503020204020204" pitchFamily="34" charset="-122"/>
              </a:rPr>
              <a:t>模板</a:t>
            </a:r>
            <a:endParaRPr lang="fr-FR" sz="6000" dirty="0">
              <a:solidFill>
                <a:srgbClr val="BD9F68"/>
              </a:solidFill>
              <a:latin typeface="微软雅黑" panose="020B0503020204020204" pitchFamily="34" charset="-122"/>
              <a:ea typeface="微软雅黑" panose="020B0503020204020204" pitchFamily="34" charset="-122"/>
            </a:endParaRPr>
          </a:p>
        </p:txBody>
      </p:sp>
      <p:sp>
        <p:nvSpPr>
          <p:cNvPr id="9" name="Espace réservé du texte 12">
            <a:extLst>
              <a:ext uri="{FF2B5EF4-FFF2-40B4-BE49-F238E27FC236}">
                <a16:creationId xmlns:a16="http://schemas.microsoft.com/office/drawing/2014/main" id="{0B9EEBBF-F903-43A6-BC01-661B984618AB}"/>
              </a:ext>
            </a:extLst>
          </p:cNvPr>
          <p:cNvSpPr txBox="1">
            <a:spLocks/>
          </p:cNvSpPr>
          <p:nvPr/>
        </p:nvSpPr>
        <p:spPr>
          <a:xfrm>
            <a:off x="604520" y="4960948"/>
            <a:ext cx="9338009" cy="38779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dirty="0">
                <a:solidFill>
                  <a:schemeClr val="bg1">
                    <a:lumMod val="95000"/>
                  </a:schemeClr>
                </a:solidFill>
                <a:latin typeface="微软雅黑" panose="020B0503020204020204" pitchFamily="34" charset="-122"/>
                <a:ea typeface="微软雅黑" panose="020B0503020204020204" pitchFamily="34" charset="-122"/>
              </a:rPr>
              <a:t>在此输入二级标题</a:t>
            </a:r>
            <a:endParaRPr lang="fr-FR"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D611BB2-7034-426E-B0C5-6B8B237A15D2}"/>
              </a:ext>
            </a:extLst>
          </p:cNvPr>
          <p:cNvSpPr txBox="1"/>
          <p:nvPr/>
        </p:nvSpPr>
        <p:spPr>
          <a:xfrm>
            <a:off x="561870" y="6023386"/>
            <a:ext cx="3116050" cy="400110"/>
          </a:xfrm>
          <a:prstGeom prst="rect">
            <a:avLst/>
          </a:prstGeom>
          <a:noFill/>
        </p:spPr>
        <p:txBody>
          <a:bodyPr wrap="square">
            <a:spAutoFit/>
          </a:bodyPr>
          <a:lstStyle/>
          <a:p>
            <a:r>
              <a:rPr lang="zh-CN" altLang="en-US" sz="2000" dirty="0">
                <a:solidFill>
                  <a:schemeClr val="bg1">
                    <a:lumMod val="85000"/>
                  </a:schemeClr>
                </a:solidFill>
                <a:latin typeface="微软雅黑" panose="020B0503020204020204" pitchFamily="34" charset="-122"/>
                <a:ea typeface="微软雅黑" panose="020B0503020204020204" pitchFamily="34" charset="-122"/>
              </a:rPr>
              <a:t>汇报人：</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XXX</a:t>
            </a:r>
            <a:endParaRPr lang="zh-CN" altLang="en-US" sz="2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10BE8D8-000B-4E36-BB43-BCFBBC2F2464}"/>
              </a:ext>
            </a:extLst>
          </p:cNvPr>
          <p:cNvSpPr txBox="1"/>
          <p:nvPr/>
        </p:nvSpPr>
        <p:spPr>
          <a:xfrm>
            <a:off x="4343861" y="6031437"/>
            <a:ext cx="6097604" cy="400110"/>
          </a:xfrm>
          <a:prstGeom prst="rect">
            <a:avLst/>
          </a:prstGeom>
          <a:noFill/>
        </p:spPr>
        <p:txBody>
          <a:bodyPr wrap="square">
            <a:spAutoFit/>
          </a:bodyPr>
          <a:lstStyle/>
          <a:p>
            <a:r>
              <a:rPr lang="en-US" altLang="zh-CN" sz="2000" dirty="0">
                <a:solidFill>
                  <a:schemeClr val="bg1">
                    <a:lumMod val="85000"/>
                  </a:schemeClr>
                </a:solidFill>
                <a:latin typeface="微软雅黑" panose="020B0503020204020204" pitchFamily="34" charset="-122"/>
                <a:ea typeface="微软雅黑" panose="020B0503020204020204" pitchFamily="34" charset="-122"/>
              </a:rPr>
              <a:t>20XX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年 </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X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3821608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A2D3A704-FAC0-484A-95D5-6F86BD01F63B}"/>
              </a:ext>
            </a:extLst>
          </p:cNvPr>
          <p:cNvGrpSpPr/>
          <p:nvPr/>
        </p:nvGrpSpPr>
        <p:grpSpPr>
          <a:xfrm>
            <a:off x="7460475" y="1892062"/>
            <a:ext cx="2049285" cy="738664"/>
            <a:chOff x="7460475" y="903174"/>
            <a:chExt cx="2049285" cy="738664"/>
          </a:xfrm>
        </p:grpSpPr>
        <p:sp>
          <p:nvSpPr>
            <p:cNvPr id="5" name="文本框 4">
              <a:extLst>
                <a:ext uri="{FF2B5EF4-FFF2-40B4-BE49-F238E27FC236}">
                  <a16:creationId xmlns:a16="http://schemas.microsoft.com/office/drawing/2014/main" id="{FBB53500-12F6-4E33-BD80-D3FD623FE654}"/>
                </a:ext>
              </a:extLst>
            </p:cNvPr>
            <p:cNvSpPr txBox="1"/>
            <p:nvPr/>
          </p:nvSpPr>
          <p:spPr>
            <a:xfrm>
              <a:off x="7460475" y="903174"/>
              <a:ext cx="2049285"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第一章 标题</a:t>
              </a:r>
            </a:p>
          </p:txBody>
        </p:sp>
        <p:sp>
          <p:nvSpPr>
            <p:cNvPr id="6" name="文本框 5">
              <a:extLst>
                <a:ext uri="{FF2B5EF4-FFF2-40B4-BE49-F238E27FC236}">
                  <a16:creationId xmlns:a16="http://schemas.microsoft.com/office/drawing/2014/main" id="{80CBE827-4354-404D-AB86-24397DB56436}"/>
                </a:ext>
              </a:extLst>
            </p:cNvPr>
            <p:cNvSpPr txBox="1"/>
            <p:nvPr/>
          </p:nvSpPr>
          <p:spPr>
            <a:xfrm>
              <a:off x="7460475" y="1303284"/>
              <a:ext cx="1378725"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XXX</a:t>
              </a:r>
            </a:p>
          </p:txBody>
        </p:sp>
      </p:grpSp>
      <p:grpSp>
        <p:nvGrpSpPr>
          <p:cNvPr id="14" name="组合 13">
            <a:extLst>
              <a:ext uri="{FF2B5EF4-FFF2-40B4-BE49-F238E27FC236}">
                <a16:creationId xmlns:a16="http://schemas.microsoft.com/office/drawing/2014/main" id="{A13D9557-E3D7-4BB0-9206-F019E610200A}"/>
              </a:ext>
            </a:extLst>
          </p:cNvPr>
          <p:cNvGrpSpPr/>
          <p:nvPr/>
        </p:nvGrpSpPr>
        <p:grpSpPr>
          <a:xfrm>
            <a:off x="7460474" y="2805192"/>
            <a:ext cx="2049285" cy="738664"/>
            <a:chOff x="7460475" y="903174"/>
            <a:chExt cx="2049285" cy="738664"/>
          </a:xfrm>
        </p:grpSpPr>
        <p:sp>
          <p:nvSpPr>
            <p:cNvPr id="15" name="文本框 14">
              <a:extLst>
                <a:ext uri="{FF2B5EF4-FFF2-40B4-BE49-F238E27FC236}">
                  <a16:creationId xmlns:a16="http://schemas.microsoft.com/office/drawing/2014/main" id="{EC018A72-E459-4622-9258-BB0EFDC2BCEC}"/>
                </a:ext>
              </a:extLst>
            </p:cNvPr>
            <p:cNvSpPr txBox="1"/>
            <p:nvPr/>
          </p:nvSpPr>
          <p:spPr>
            <a:xfrm>
              <a:off x="7460475" y="903174"/>
              <a:ext cx="2049285"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第二章 标题</a:t>
              </a:r>
            </a:p>
          </p:txBody>
        </p:sp>
        <p:sp>
          <p:nvSpPr>
            <p:cNvPr id="16" name="文本框 15">
              <a:extLst>
                <a:ext uri="{FF2B5EF4-FFF2-40B4-BE49-F238E27FC236}">
                  <a16:creationId xmlns:a16="http://schemas.microsoft.com/office/drawing/2014/main" id="{47DB08A7-9393-4CF2-B9E3-E913BCE69CAF}"/>
                </a:ext>
              </a:extLst>
            </p:cNvPr>
            <p:cNvSpPr txBox="1"/>
            <p:nvPr/>
          </p:nvSpPr>
          <p:spPr>
            <a:xfrm>
              <a:off x="7460475" y="1303284"/>
              <a:ext cx="1378725"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XXX</a:t>
              </a:r>
            </a:p>
          </p:txBody>
        </p:sp>
      </p:grpSp>
      <p:grpSp>
        <p:nvGrpSpPr>
          <p:cNvPr id="17" name="组合 16">
            <a:extLst>
              <a:ext uri="{FF2B5EF4-FFF2-40B4-BE49-F238E27FC236}">
                <a16:creationId xmlns:a16="http://schemas.microsoft.com/office/drawing/2014/main" id="{AD433409-AE5B-4A07-853D-F4FAF35BEC2D}"/>
              </a:ext>
            </a:extLst>
          </p:cNvPr>
          <p:cNvGrpSpPr/>
          <p:nvPr/>
        </p:nvGrpSpPr>
        <p:grpSpPr>
          <a:xfrm>
            <a:off x="7460475" y="3718322"/>
            <a:ext cx="2049285" cy="738664"/>
            <a:chOff x="7460475" y="903174"/>
            <a:chExt cx="2049285" cy="738664"/>
          </a:xfrm>
        </p:grpSpPr>
        <p:sp>
          <p:nvSpPr>
            <p:cNvPr id="18" name="文本框 17">
              <a:extLst>
                <a:ext uri="{FF2B5EF4-FFF2-40B4-BE49-F238E27FC236}">
                  <a16:creationId xmlns:a16="http://schemas.microsoft.com/office/drawing/2014/main" id="{50F4F233-CBF7-4464-992B-CB2113B68D51}"/>
                </a:ext>
              </a:extLst>
            </p:cNvPr>
            <p:cNvSpPr txBox="1"/>
            <p:nvPr/>
          </p:nvSpPr>
          <p:spPr>
            <a:xfrm>
              <a:off x="7460475" y="903174"/>
              <a:ext cx="2049285"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第三章 标题</a:t>
              </a:r>
            </a:p>
          </p:txBody>
        </p:sp>
        <p:sp>
          <p:nvSpPr>
            <p:cNvPr id="19" name="文本框 18">
              <a:extLst>
                <a:ext uri="{FF2B5EF4-FFF2-40B4-BE49-F238E27FC236}">
                  <a16:creationId xmlns:a16="http://schemas.microsoft.com/office/drawing/2014/main" id="{5A9B2793-FE35-4D78-9C5A-AB1B9973ED0E}"/>
                </a:ext>
              </a:extLst>
            </p:cNvPr>
            <p:cNvSpPr txBox="1"/>
            <p:nvPr/>
          </p:nvSpPr>
          <p:spPr>
            <a:xfrm>
              <a:off x="7460475" y="1303284"/>
              <a:ext cx="1378725"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XXX</a:t>
              </a:r>
            </a:p>
          </p:txBody>
        </p:sp>
      </p:grpSp>
      <p:grpSp>
        <p:nvGrpSpPr>
          <p:cNvPr id="20" name="组合 19">
            <a:extLst>
              <a:ext uri="{FF2B5EF4-FFF2-40B4-BE49-F238E27FC236}">
                <a16:creationId xmlns:a16="http://schemas.microsoft.com/office/drawing/2014/main" id="{B1250D36-7A4F-4851-A062-41B0110908F9}"/>
              </a:ext>
            </a:extLst>
          </p:cNvPr>
          <p:cNvGrpSpPr/>
          <p:nvPr/>
        </p:nvGrpSpPr>
        <p:grpSpPr>
          <a:xfrm>
            <a:off x="7460473" y="4631452"/>
            <a:ext cx="2049285" cy="738664"/>
            <a:chOff x="7460475" y="903174"/>
            <a:chExt cx="2049285" cy="738664"/>
          </a:xfrm>
        </p:grpSpPr>
        <p:sp>
          <p:nvSpPr>
            <p:cNvPr id="21" name="文本框 20">
              <a:extLst>
                <a:ext uri="{FF2B5EF4-FFF2-40B4-BE49-F238E27FC236}">
                  <a16:creationId xmlns:a16="http://schemas.microsoft.com/office/drawing/2014/main" id="{725AE3ED-2A66-46C1-8FDB-BAE97DE3A44E}"/>
                </a:ext>
              </a:extLst>
            </p:cNvPr>
            <p:cNvSpPr txBox="1"/>
            <p:nvPr/>
          </p:nvSpPr>
          <p:spPr>
            <a:xfrm>
              <a:off x="7460475" y="903174"/>
              <a:ext cx="2049285"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第四章 标题</a:t>
              </a:r>
            </a:p>
          </p:txBody>
        </p:sp>
        <p:sp>
          <p:nvSpPr>
            <p:cNvPr id="22" name="文本框 21">
              <a:extLst>
                <a:ext uri="{FF2B5EF4-FFF2-40B4-BE49-F238E27FC236}">
                  <a16:creationId xmlns:a16="http://schemas.microsoft.com/office/drawing/2014/main" id="{1F54D55F-FD4A-4D86-802F-870B14F2B6D8}"/>
                </a:ext>
              </a:extLst>
            </p:cNvPr>
            <p:cNvSpPr txBox="1"/>
            <p:nvPr/>
          </p:nvSpPr>
          <p:spPr>
            <a:xfrm>
              <a:off x="7460475" y="1303284"/>
              <a:ext cx="1378725"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XXX</a:t>
              </a:r>
            </a:p>
          </p:txBody>
        </p:sp>
      </p:grpSp>
    </p:spTree>
    <p:extLst>
      <p:ext uri="{BB962C8B-B14F-4D97-AF65-F5344CB8AC3E}">
        <p14:creationId xmlns:p14="http://schemas.microsoft.com/office/powerpoint/2010/main" val="199027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A2D3A704-FAC0-484A-95D5-6F86BD01F63B}"/>
              </a:ext>
            </a:extLst>
          </p:cNvPr>
          <p:cNvGrpSpPr/>
          <p:nvPr/>
        </p:nvGrpSpPr>
        <p:grpSpPr>
          <a:xfrm>
            <a:off x="1058465" y="5278984"/>
            <a:ext cx="2049285" cy="769442"/>
            <a:chOff x="7460475" y="903174"/>
            <a:chExt cx="2049285" cy="769442"/>
          </a:xfrm>
        </p:grpSpPr>
        <p:sp>
          <p:nvSpPr>
            <p:cNvPr id="5" name="文本框 4">
              <a:extLst>
                <a:ext uri="{FF2B5EF4-FFF2-40B4-BE49-F238E27FC236}">
                  <a16:creationId xmlns:a16="http://schemas.microsoft.com/office/drawing/2014/main" id="{FBB53500-12F6-4E33-BD80-D3FD623FE654}"/>
                </a:ext>
              </a:extLst>
            </p:cNvPr>
            <p:cNvSpPr txBox="1"/>
            <p:nvPr/>
          </p:nvSpPr>
          <p:spPr>
            <a:xfrm>
              <a:off x="7460475" y="903174"/>
              <a:ext cx="2049285" cy="461665"/>
            </a:xfrm>
            <a:prstGeom prst="rect">
              <a:avLst/>
            </a:prstGeom>
            <a:noFill/>
          </p:spPr>
          <p:txBody>
            <a:bodyPr wrap="square" rtlCol="0">
              <a:spAutoFit/>
            </a:bodyPr>
            <a:lstStyle/>
            <a:p>
              <a:r>
                <a:rPr lang="zh-CN" altLang="en-US" sz="2400" b="1" dirty="0">
                  <a:solidFill>
                    <a:srgbClr val="063A65"/>
                  </a:solidFill>
                  <a:latin typeface="微软雅黑" panose="020B0503020204020204" pitchFamily="34" charset="-122"/>
                  <a:ea typeface="微软雅黑" panose="020B0503020204020204" pitchFamily="34" charset="-122"/>
                </a:rPr>
                <a:t>第一章 标题</a:t>
              </a:r>
            </a:p>
          </p:txBody>
        </p:sp>
        <p:sp>
          <p:nvSpPr>
            <p:cNvPr id="6" name="文本框 5">
              <a:extLst>
                <a:ext uri="{FF2B5EF4-FFF2-40B4-BE49-F238E27FC236}">
                  <a16:creationId xmlns:a16="http://schemas.microsoft.com/office/drawing/2014/main" id="{80CBE827-4354-404D-AB86-24397DB56436}"/>
                </a:ext>
              </a:extLst>
            </p:cNvPr>
            <p:cNvSpPr txBox="1"/>
            <p:nvPr/>
          </p:nvSpPr>
          <p:spPr>
            <a:xfrm>
              <a:off x="7460475" y="1303284"/>
              <a:ext cx="1378725"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XXX</a:t>
              </a:r>
            </a:p>
          </p:txBody>
        </p:sp>
      </p:grpSp>
      <p:grpSp>
        <p:nvGrpSpPr>
          <p:cNvPr id="14" name="组合 13">
            <a:extLst>
              <a:ext uri="{FF2B5EF4-FFF2-40B4-BE49-F238E27FC236}">
                <a16:creationId xmlns:a16="http://schemas.microsoft.com/office/drawing/2014/main" id="{A13D9557-E3D7-4BB0-9206-F019E610200A}"/>
              </a:ext>
            </a:extLst>
          </p:cNvPr>
          <p:cNvGrpSpPr/>
          <p:nvPr/>
        </p:nvGrpSpPr>
        <p:grpSpPr>
          <a:xfrm>
            <a:off x="3736401" y="5278984"/>
            <a:ext cx="2049285" cy="769442"/>
            <a:chOff x="7460475" y="903174"/>
            <a:chExt cx="2049285" cy="769442"/>
          </a:xfrm>
        </p:grpSpPr>
        <p:sp>
          <p:nvSpPr>
            <p:cNvPr id="15" name="文本框 14">
              <a:extLst>
                <a:ext uri="{FF2B5EF4-FFF2-40B4-BE49-F238E27FC236}">
                  <a16:creationId xmlns:a16="http://schemas.microsoft.com/office/drawing/2014/main" id="{EC018A72-E459-4622-9258-BB0EFDC2BCEC}"/>
                </a:ext>
              </a:extLst>
            </p:cNvPr>
            <p:cNvSpPr txBox="1"/>
            <p:nvPr/>
          </p:nvSpPr>
          <p:spPr>
            <a:xfrm>
              <a:off x="7460475" y="903174"/>
              <a:ext cx="2049285" cy="461665"/>
            </a:xfrm>
            <a:prstGeom prst="rect">
              <a:avLst/>
            </a:prstGeom>
            <a:noFill/>
          </p:spPr>
          <p:txBody>
            <a:bodyPr wrap="square" rtlCol="0">
              <a:spAutoFit/>
            </a:bodyPr>
            <a:lstStyle/>
            <a:p>
              <a:r>
                <a:rPr lang="zh-CN" altLang="en-US" sz="2400" b="1" dirty="0">
                  <a:solidFill>
                    <a:srgbClr val="063A65"/>
                  </a:solidFill>
                  <a:latin typeface="微软雅黑" panose="020B0503020204020204" pitchFamily="34" charset="-122"/>
                  <a:ea typeface="微软雅黑" panose="020B0503020204020204" pitchFamily="34" charset="-122"/>
                </a:rPr>
                <a:t>第二章 标题</a:t>
              </a:r>
            </a:p>
          </p:txBody>
        </p:sp>
        <p:sp>
          <p:nvSpPr>
            <p:cNvPr id="16" name="文本框 15">
              <a:extLst>
                <a:ext uri="{FF2B5EF4-FFF2-40B4-BE49-F238E27FC236}">
                  <a16:creationId xmlns:a16="http://schemas.microsoft.com/office/drawing/2014/main" id="{47DB08A7-9393-4CF2-B9E3-E913BCE69CAF}"/>
                </a:ext>
              </a:extLst>
            </p:cNvPr>
            <p:cNvSpPr txBox="1"/>
            <p:nvPr/>
          </p:nvSpPr>
          <p:spPr>
            <a:xfrm>
              <a:off x="7460475" y="1303284"/>
              <a:ext cx="1378725"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XXX</a:t>
              </a:r>
            </a:p>
          </p:txBody>
        </p:sp>
      </p:grpSp>
      <p:grpSp>
        <p:nvGrpSpPr>
          <p:cNvPr id="17" name="组合 16">
            <a:extLst>
              <a:ext uri="{FF2B5EF4-FFF2-40B4-BE49-F238E27FC236}">
                <a16:creationId xmlns:a16="http://schemas.microsoft.com/office/drawing/2014/main" id="{AD433409-AE5B-4A07-853D-F4FAF35BEC2D}"/>
              </a:ext>
            </a:extLst>
          </p:cNvPr>
          <p:cNvGrpSpPr/>
          <p:nvPr/>
        </p:nvGrpSpPr>
        <p:grpSpPr>
          <a:xfrm>
            <a:off x="6364405" y="5278984"/>
            <a:ext cx="2049285" cy="769442"/>
            <a:chOff x="7460475" y="903174"/>
            <a:chExt cx="2049285" cy="769442"/>
          </a:xfrm>
        </p:grpSpPr>
        <p:sp>
          <p:nvSpPr>
            <p:cNvPr id="18" name="文本框 17">
              <a:extLst>
                <a:ext uri="{FF2B5EF4-FFF2-40B4-BE49-F238E27FC236}">
                  <a16:creationId xmlns:a16="http://schemas.microsoft.com/office/drawing/2014/main" id="{50F4F233-CBF7-4464-992B-CB2113B68D51}"/>
                </a:ext>
              </a:extLst>
            </p:cNvPr>
            <p:cNvSpPr txBox="1"/>
            <p:nvPr/>
          </p:nvSpPr>
          <p:spPr>
            <a:xfrm>
              <a:off x="7460475" y="903174"/>
              <a:ext cx="2049285" cy="461665"/>
            </a:xfrm>
            <a:prstGeom prst="rect">
              <a:avLst/>
            </a:prstGeom>
            <a:noFill/>
          </p:spPr>
          <p:txBody>
            <a:bodyPr wrap="square" rtlCol="0">
              <a:spAutoFit/>
            </a:bodyPr>
            <a:lstStyle/>
            <a:p>
              <a:r>
                <a:rPr lang="zh-CN" altLang="en-US" sz="2400" b="1" dirty="0">
                  <a:solidFill>
                    <a:srgbClr val="063A65"/>
                  </a:solidFill>
                  <a:latin typeface="微软雅黑" panose="020B0503020204020204" pitchFamily="34" charset="-122"/>
                  <a:ea typeface="微软雅黑" panose="020B0503020204020204" pitchFamily="34" charset="-122"/>
                </a:rPr>
                <a:t>第三章 标题</a:t>
              </a:r>
            </a:p>
          </p:txBody>
        </p:sp>
        <p:sp>
          <p:nvSpPr>
            <p:cNvPr id="19" name="文本框 18">
              <a:extLst>
                <a:ext uri="{FF2B5EF4-FFF2-40B4-BE49-F238E27FC236}">
                  <a16:creationId xmlns:a16="http://schemas.microsoft.com/office/drawing/2014/main" id="{5A9B2793-FE35-4D78-9C5A-AB1B9973ED0E}"/>
                </a:ext>
              </a:extLst>
            </p:cNvPr>
            <p:cNvSpPr txBox="1"/>
            <p:nvPr/>
          </p:nvSpPr>
          <p:spPr>
            <a:xfrm>
              <a:off x="7460475" y="1303284"/>
              <a:ext cx="1378725"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XXX</a:t>
              </a:r>
            </a:p>
          </p:txBody>
        </p:sp>
      </p:grpSp>
      <p:grpSp>
        <p:nvGrpSpPr>
          <p:cNvPr id="20" name="组合 19">
            <a:extLst>
              <a:ext uri="{FF2B5EF4-FFF2-40B4-BE49-F238E27FC236}">
                <a16:creationId xmlns:a16="http://schemas.microsoft.com/office/drawing/2014/main" id="{B1250D36-7A4F-4851-A062-41B0110908F9}"/>
              </a:ext>
            </a:extLst>
          </p:cNvPr>
          <p:cNvGrpSpPr/>
          <p:nvPr/>
        </p:nvGrpSpPr>
        <p:grpSpPr>
          <a:xfrm>
            <a:off x="9084250" y="5278984"/>
            <a:ext cx="2049285" cy="769442"/>
            <a:chOff x="7460475" y="903174"/>
            <a:chExt cx="2049285" cy="769442"/>
          </a:xfrm>
        </p:grpSpPr>
        <p:sp>
          <p:nvSpPr>
            <p:cNvPr id="21" name="文本框 20">
              <a:extLst>
                <a:ext uri="{FF2B5EF4-FFF2-40B4-BE49-F238E27FC236}">
                  <a16:creationId xmlns:a16="http://schemas.microsoft.com/office/drawing/2014/main" id="{725AE3ED-2A66-46C1-8FDB-BAE97DE3A44E}"/>
                </a:ext>
              </a:extLst>
            </p:cNvPr>
            <p:cNvSpPr txBox="1"/>
            <p:nvPr/>
          </p:nvSpPr>
          <p:spPr>
            <a:xfrm>
              <a:off x="7460475" y="903174"/>
              <a:ext cx="2049285" cy="461665"/>
            </a:xfrm>
            <a:prstGeom prst="rect">
              <a:avLst/>
            </a:prstGeom>
            <a:noFill/>
          </p:spPr>
          <p:txBody>
            <a:bodyPr wrap="square" rtlCol="0">
              <a:spAutoFit/>
            </a:bodyPr>
            <a:lstStyle/>
            <a:p>
              <a:r>
                <a:rPr lang="zh-CN" altLang="en-US" sz="2400" b="1" dirty="0">
                  <a:solidFill>
                    <a:srgbClr val="063A65"/>
                  </a:solidFill>
                  <a:latin typeface="微软雅黑" panose="020B0503020204020204" pitchFamily="34" charset="-122"/>
                  <a:ea typeface="微软雅黑" panose="020B0503020204020204" pitchFamily="34" charset="-122"/>
                </a:rPr>
                <a:t>第四章 标题</a:t>
              </a:r>
            </a:p>
          </p:txBody>
        </p:sp>
        <p:sp>
          <p:nvSpPr>
            <p:cNvPr id="22" name="文本框 21">
              <a:extLst>
                <a:ext uri="{FF2B5EF4-FFF2-40B4-BE49-F238E27FC236}">
                  <a16:creationId xmlns:a16="http://schemas.microsoft.com/office/drawing/2014/main" id="{1F54D55F-FD4A-4D86-802F-870B14F2B6D8}"/>
                </a:ext>
              </a:extLst>
            </p:cNvPr>
            <p:cNvSpPr txBox="1"/>
            <p:nvPr/>
          </p:nvSpPr>
          <p:spPr>
            <a:xfrm>
              <a:off x="7460475" y="1303284"/>
              <a:ext cx="1378725"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XXX</a:t>
              </a:r>
            </a:p>
          </p:txBody>
        </p:sp>
      </p:grpSp>
    </p:spTree>
    <p:extLst>
      <p:ext uri="{BB962C8B-B14F-4D97-AF65-F5344CB8AC3E}">
        <p14:creationId xmlns:p14="http://schemas.microsoft.com/office/powerpoint/2010/main" val="1011983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a:extLst>
              <a:ext uri="{FF2B5EF4-FFF2-40B4-BE49-F238E27FC236}">
                <a16:creationId xmlns:a16="http://schemas.microsoft.com/office/drawing/2014/main" id="{97471B6A-89CA-4837-8A56-CD8BDA80B88C}"/>
              </a:ext>
            </a:extLst>
          </p:cNvPr>
          <p:cNvSpPr txBox="1">
            <a:spLocks/>
          </p:cNvSpPr>
          <p:nvPr/>
        </p:nvSpPr>
        <p:spPr>
          <a:xfrm>
            <a:off x="6096000" y="1874775"/>
            <a:ext cx="5411787"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标  题</a:t>
            </a:r>
            <a:endParaRPr lang="en-GB" sz="4400" b="1" dirty="0">
              <a:solidFill>
                <a:srgbClr val="063A65"/>
              </a:solidFill>
            </a:endParaRPr>
          </a:p>
        </p:txBody>
      </p:sp>
      <p:sp>
        <p:nvSpPr>
          <p:cNvPr id="11" name="Espace réservé du texte 14">
            <a:extLst>
              <a:ext uri="{FF2B5EF4-FFF2-40B4-BE49-F238E27FC236}">
                <a16:creationId xmlns:a16="http://schemas.microsoft.com/office/drawing/2014/main" id="{23A21195-FDBA-4BB8-99F8-036A66B58B8C}"/>
              </a:ext>
            </a:extLst>
          </p:cNvPr>
          <p:cNvSpPr txBox="1">
            <a:spLocks/>
          </p:cNvSpPr>
          <p:nvPr/>
        </p:nvSpPr>
        <p:spPr>
          <a:xfrm>
            <a:off x="6146806" y="2580501"/>
            <a:ext cx="5411781" cy="2704715"/>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50000"/>
              </a:lnSpc>
            </a:pPr>
            <a:r>
              <a:rPr lang="zh-CN" altLang="en-US" sz="2400" dirty="0">
                <a:solidFill>
                  <a:schemeClr val="tx1">
                    <a:lumMod val="65000"/>
                    <a:lumOff val="35000"/>
                  </a:schemeClr>
                </a:solidFill>
              </a:rPr>
              <a:t>         在此输入内容介绍在此输入内容介绍在此输入内容介绍在此输入内容介绍在此输入内容介绍在此输入内容介绍在此输入内容介绍在此输入内容介绍在此输入内容介绍在此输入内容介绍</a:t>
            </a:r>
            <a:endParaRPr lang="en-GB" altLang="zh-CN" sz="2800" dirty="0">
              <a:solidFill>
                <a:schemeClr val="tx1">
                  <a:lumMod val="65000"/>
                  <a:lumOff val="35000"/>
                </a:schemeClr>
              </a:solidFill>
            </a:endParaRPr>
          </a:p>
        </p:txBody>
      </p:sp>
      <p:sp>
        <p:nvSpPr>
          <p:cNvPr id="14" name="文本框 13">
            <a:extLst>
              <a:ext uri="{FF2B5EF4-FFF2-40B4-BE49-F238E27FC236}">
                <a16:creationId xmlns:a16="http://schemas.microsoft.com/office/drawing/2014/main" id="{D919BE81-0FFC-4B48-AB0E-E0FBF37BCA88}"/>
              </a:ext>
            </a:extLst>
          </p:cNvPr>
          <p:cNvSpPr txBox="1"/>
          <p:nvPr/>
        </p:nvSpPr>
        <p:spPr>
          <a:xfrm>
            <a:off x="3807995" y="3932858"/>
            <a:ext cx="1743242" cy="2123658"/>
          </a:xfrm>
          <a:prstGeom prst="rect">
            <a:avLst/>
          </a:prstGeom>
          <a:noFill/>
        </p:spPr>
        <p:txBody>
          <a:bodyPr wrap="square" rtlCol="0">
            <a:spAutoFit/>
          </a:bodyPr>
          <a:lstStyle/>
          <a:p>
            <a:r>
              <a:rPr lang="en-US" altLang="zh-CN" sz="9600" dirty="0">
                <a:solidFill>
                  <a:srgbClr val="BD9F68"/>
                </a:solidFill>
                <a:latin typeface="微软雅黑" panose="020B0503020204020204" pitchFamily="34" charset="-122"/>
                <a:ea typeface="微软雅黑" panose="020B0503020204020204" pitchFamily="34" charset="-122"/>
              </a:rPr>
              <a:t>01</a:t>
            </a:r>
          </a:p>
          <a:p>
            <a:endParaRPr lang="zh-CN" altLang="en-US" sz="3600" dirty="0"/>
          </a:p>
        </p:txBody>
      </p:sp>
    </p:spTree>
    <p:extLst>
      <p:ext uri="{BB962C8B-B14F-4D97-AF65-F5344CB8AC3E}">
        <p14:creationId xmlns:p14="http://schemas.microsoft.com/office/powerpoint/2010/main" val="3001452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14">
            <a:extLst>
              <a:ext uri="{FF2B5EF4-FFF2-40B4-BE49-F238E27FC236}">
                <a16:creationId xmlns:a16="http://schemas.microsoft.com/office/drawing/2014/main" id="{591320CB-B68D-4FF8-ACB3-1E9C57601822}"/>
              </a:ext>
            </a:extLst>
          </p:cNvPr>
          <p:cNvSpPr txBox="1">
            <a:spLocks/>
          </p:cNvSpPr>
          <p:nvPr/>
        </p:nvSpPr>
        <p:spPr>
          <a:xfrm>
            <a:off x="6029980" y="4495677"/>
            <a:ext cx="5179972" cy="369332"/>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zh-CN" altLang="en-US" sz="2400" dirty="0">
                <a:solidFill>
                  <a:schemeClr val="tx1">
                    <a:lumMod val="65000"/>
                    <a:lumOff val="35000"/>
                  </a:schemeClr>
                </a:solidFill>
              </a:rPr>
              <a:t>在此输入副标题</a:t>
            </a:r>
            <a:endParaRPr lang="en-GB" sz="2400" dirty="0">
              <a:solidFill>
                <a:schemeClr val="tx1">
                  <a:lumMod val="65000"/>
                  <a:lumOff val="35000"/>
                </a:schemeClr>
              </a:solidFill>
            </a:endParaRPr>
          </a:p>
        </p:txBody>
      </p:sp>
      <p:sp>
        <p:nvSpPr>
          <p:cNvPr id="10" name="Titre 11">
            <a:extLst>
              <a:ext uri="{FF2B5EF4-FFF2-40B4-BE49-F238E27FC236}">
                <a16:creationId xmlns:a16="http://schemas.microsoft.com/office/drawing/2014/main" id="{97471B6A-89CA-4837-8A56-CD8BDA80B88C}"/>
              </a:ext>
            </a:extLst>
          </p:cNvPr>
          <p:cNvSpPr txBox="1">
            <a:spLocks/>
          </p:cNvSpPr>
          <p:nvPr/>
        </p:nvSpPr>
        <p:spPr>
          <a:xfrm>
            <a:off x="5914073" y="3667576"/>
            <a:ext cx="5411787"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第一章 标题</a:t>
            </a:r>
            <a:endParaRPr lang="en-GB" sz="4400" b="1" dirty="0">
              <a:solidFill>
                <a:srgbClr val="063A65"/>
              </a:solidFill>
            </a:endParaRPr>
          </a:p>
        </p:txBody>
      </p:sp>
    </p:spTree>
    <p:extLst>
      <p:ext uri="{BB962C8B-B14F-4D97-AF65-F5344CB8AC3E}">
        <p14:creationId xmlns:p14="http://schemas.microsoft.com/office/powerpoint/2010/main" val="1687459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1">
            <a:extLst>
              <a:ext uri="{FF2B5EF4-FFF2-40B4-BE49-F238E27FC236}">
                <a16:creationId xmlns:a16="http://schemas.microsoft.com/office/drawing/2014/main" id="{0E907CD5-16E5-429C-99FC-6E90606E6125}"/>
              </a:ext>
            </a:extLst>
          </p:cNvPr>
          <p:cNvSpPr txBox="1">
            <a:spLocks/>
          </p:cNvSpPr>
          <p:nvPr/>
        </p:nvSpPr>
        <p:spPr>
          <a:xfrm>
            <a:off x="2942484" y="3942984"/>
            <a:ext cx="6307032"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063A65"/>
                </a:solidFill>
              </a:rPr>
              <a:t>第一章 标题</a:t>
            </a:r>
            <a:endParaRPr lang="en-GB" sz="4800" b="1" dirty="0">
              <a:solidFill>
                <a:srgbClr val="063A65"/>
              </a:solidFill>
            </a:endParaRPr>
          </a:p>
        </p:txBody>
      </p:sp>
      <p:sp>
        <p:nvSpPr>
          <p:cNvPr id="18" name="Espace réservé du texte 14">
            <a:extLst>
              <a:ext uri="{FF2B5EF4-FFF2-40B4-BE49-F238E27FC236}">
                <a16:creationId xmlns:a16="http://schemas.microsoft.com/office/drawing/2014/main" id="{83D0412D-7E09-4DA1-8702-C2D511B0E64C}"/>
              </a:ext>
            </a:extLst>
          </p:cNvPr>
          <p:cNvSpPr txBox="1">
            <a:spLocks/>
          </p:cNvSpPr>
          <p:nvPr/>
        </p:nvSpPr>
        <p:spPr>
          <a:xfrm>
            <a:off x="940010" y="5077692"/>
            <a:ext cx="10053742" cy="1042721"/>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50000"/>
              </a:lnSpc>
            </a:pPr>
            <a:r>
              <a:rPr lang="zh-CN" altLang="en-US" sz="2400" dirty="0">
                <a:solidFill>
                  <a:schemeClr val="tx1">
                    <a:lumMod val="65000"/>
                    <a:lumOff val="35000"/>
                  </a:schemeClr>
                </a:solidFill>
              </a:rPr>
              <a:t>         在此输入内容介绍在此输入内容介绍在此输入内容介绍在此输入内容介绍在此输入内容介绍在此输入内容介绍在此输入内容介绍</a:t>
            </a:r>
            <a:endParaRPr lang="en-GB" altLang="zh-CN" sz="2400" dirty="0">
              <a:solidFill>
                <a:schemeClr val="tx1">
                  <a:lumMod val="65000"/>
                  <a:lumOff val="35000"/>
                </a:schemeClr>
              </a:solidFill>
            </a:endParaRPr>
          </a:p>
        </p:txBody>
      </p:sp>
    </p:spTree>
    <p:extLst>
      <p:ext uri="{BB962C8B-B14F-4D97-AF65-F5344CB8AC3E}">
        <p14:creationId xmlns:p14="http://schemas.microsoft.com/office/powerpoint/2010/main" val="30463318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4905</TotalTime>
  <Words>902</Words>
  <Application>Microsoft Office PowerPoint</Application>
  <PresentationFormat>宽屏</PresentationFormat>
  <Paragraphs>115</Paragraphs>
  <Slides>26</Slides>
  <Notes>16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等线 Light</vt:lpstr>
      <vt:lpstr>思源黑体 Regular</vt:lpstr>
      <vt:lpstr>微软雅黑</vt:lpstr>
      <vt:lpstr>Arial</vt:lpstr>
      <vt:lpstr>Segoe UI</vt:lpstr>
      <vt:lpstr>Office 主题​​</vt:lpstr>
      <vt:lpstr>PowerPoint 演示文稿</vt:lpstr>
      <vt:lpstr>PowerPoint 演示文稿</vt:lpstr>
      <vt:lpstr>上海交通大学PPT模板</vt:lpstr>
      <vt:lpstr>上海交通大学PPT模板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在此输入标题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 Ze</dc:creator>
  <cp:lastModifiedBy>朱 Zijie</cp:lastModifiedBy>
  <cp:revision>42</cp:revision>
  <dcterms:created xsi:type="dcterms:W3CDTF">2021-11-08T16:57:38Z</dcterms:created>
  <dcterms:modified xsi:type="dcterms:W3CDTF">2022-01-05T09:49:08Z</dcterms:modified>
</cp:coreProperties>
</file>